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7"/>
  </p:notesMasterIdLst>
  <p:sldIdLst>
    <p:sldId id="295" r:id="rId2"/>
    <p:sldId id="296" r:id="rId3"/>
    <p:sldId id="297" r:id="rId4"/>
    <p:sldId id="298" r:id="rId5"/>
    <p:sldId id="299" r:id="rId6"/>
  </p:sldIdLst>
  <p:sldSz cx="9144000" cy="5143500" type="screen16x9"/>
  <p:notesSz cx="6858000" cy="9144000"/>
  <p:embeddedFontLst>
    <p:embeddedFont>
      <p:font typeface="Cabin" pitchFamily="2" charset="0"/>
      <p:regular r:id="rId8"/>
      <p:bold r:id="rId9"/>
      <p:italic r:id="rId10"/>
      <p:boldItalic r:id="rId11"/>
    </p:embeddedFont>
    <p:embeddedFont>
      <p:font typeface="Exo" pitchFamily="2" charset="0"/>
      <p:regular r:id="rId12"/>
      <p:bold r:id="rId1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08C6370-C4FD-498E-BB04-52EC139F7AC1}">
  <a:tblStyle styleId="{808C6370-C4FD-498E-BB04-52EC139F7AC1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8" d="100"/>
          <a:sy n="98" d="100"/>
        </p:scale>
        <p:origin x="61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font" Target="fonts/font6.fntdata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font" Target="fonts/font5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id="{70F6AE17-3936-4674-86CE-00FF2D01FF27}"/>
              </a:ext>
            </a:extLst>
          </p:cNvPr>
          <p:cNvSpPr/>
          <p:nvPr userDrawn="1"/>
        </p:nvSpPr>
        <p:spPr>
          <a:xfrm>
            <a:off x="0" y="0"/>
            <a:ext cx="2550319" cy="5143500"/>
          </a:xfrm>
          <a:prstGeom prst="rect">
            <a:avLst/>
          </a:prstGeom>
          <a:solidFill>
            <a:srgbClr val="D352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sz="1350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9335D993-266A-45E9-BE54-528AF1CB0E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13D7-0B53-4221-84FE-11D9680CBAB8}" type="slidenum">
              <a:rPr lang="es-PE" smtClean="0"/>
              <a:t>‹Nº›</a:t>
            </a:fld>
            <a:endParaRPr lang="es-PE"/>
          </a:p>
        </p:txBody>
      </p:sp>
      <p:pic>
        <p:nvPicPr>
          <p:cNvPr id="6" name="Imagen 5" descr="Icono&#10;&#10;Descripción generada automáticamente">
            <a:extLst>
              <a:ext uri="{FF2B5EF4-FFF2-40B4-BE49-F238E27FC236}">
                <a16:creationId xmlns:a16="http://schemas.microsoft.com/office/drawing/2014/main" id="{6339B143-5BF8-4B33-8E0A-9385AA4457E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401" y="360647"/>
            <a:ext cx="2644022" cy="2458941"/>
          </a:xfrm>
          <a:prstGeom prst="rect">
            <a:avLst/>
          </a:prstGeom>
        </p:spPr>
      </p:pic>
      <p:sp>
        <p:nvSpPr>
          <p:cNvPr id="8" name="Título 7">
            <a:extLst>
              <a:ext uri="{FF2B5EF4-FFF2-40B4-BE49-F238E27FC236}">
                <a16:creationId xmlns:a16="http://schemas.microsoft.com/office/drawing/2014/main" id="{C9BEEB7D-2B23-461F-B792-1F8D8C38F0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6684" y="3382438"/>
            <a:ext cx="5453645" cy="1177245"/>
          </a:xfrm>
          <a:solidFill>
            <a:schemeClr val="bg1"/>
          </a:solidFill>
          <a:ln w="57150">
            <a:solidFill>
              <a:schemeClr val="tx1"/>
            </a:solidFill>
          </a:ln>
        </p:spPr>
        <p:txBody>
          <a:bodyPr>
            <a:noAutofit/>
          </a:bodyPr>
          <a:lstStyle>
            <a:lvl1pPr algn="ctr">
              <a:defRPr sz="4050" b="1"/>
            </a:lvl1pPr>
          </a:lstStyle>
          <a:p>
            <a:r>
              <a:rPr lang="es-ES"/>
              <a:t>Haga clic para modificar el estilo de título del patrón</a:t>
            </a:r>
            <a:endParaRPr lang="es-PE" dirty="0"/>
          </a:p>
        </p:txBody>
      </p:sp>
      <p:pic>
        <p:nvPicPr>
          <p:cNvPr id="11" name="Imagen 10" descr="Icono&#10;&#10;Descripción generada automáticamente">
            <a:extLst>
              <a:ext uri="{FF2B5EF4-FFF2-40B4-BE49-F238E27FC236}">
                <a16:creationId xmlns:a16="http://schemas.microsoft.com/office/drawing/2014/main" id="{B056C912-4AEB-4DCC-B2C8-605A0E20951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3859" y="4407888"/>
            <a:ext cx="458564" cy="458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9589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>
            <a:extLst>
              <a:ext uri="{FF2B5EF4-FFF2-40B4-BE49-F238E27FC236}">
                <a16:creationId xmlns:a16="http://schemas.microsoft.com/office/drawing/2014/main" id="{E804F626-F8AA-416A-A001-8D1D3D1CC0C4}"/>
              </a:ext>
            </a:extLst>
          </p:cNvPr>
          <p:cNvSpPr/>
          <p:nvPr userDrawn="1"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rgbClr val="D352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sz="1350" dirty="0"/>
          </a:p>
        </p:txBody>
      </p:sp>
      <p:sp>
        <p:nvSpPr>
          <p:cNvPr id="8" name="Elipse 7">
            <a:extLst>
              <a:ext uri="{FF2B5EF4-FFF2-40B4-BE49-F238E27FC236}">
                <a16:creationId xmlns:a16="http://schemas.microsoft.com/office/drawing/2014/main" id="{EAAC0CFA-5A53-4CA4-AA70-56C74405A996}"/>
              </a:ext>
            </a:extLst>
          </p:cNvPr>
          <p:cNvSpPr/>
          <p:nvPr userDrawn="1"/>
        </p:nvSpPr>
        <p:spPr>
          <a:xfrm>
            <a:off x="4121910" y="3694680"/>
            <a:ext cx="900178" cy="90017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sz="135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70E2BABD-F822-41BC-A56A-345688CE56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41864" y="2074664"/>
            <a:ext cx="4260273" cy="994172"/>
          </a:xfrm>
          <a:solidFill>
            <a:schemeClr val="bg1"/>
          </a:solidFill>
          <a:ln w="57150">
            <a:solidFill>
              <a:schemeClr val="tx1"/>
            </a:solidFill>
          </a:ln>
        </p:spPr>
        <p:txBody>
          <a:bodyPr>
            <a:noAutofit/>
          </a:bodyPr>
          <a:lstStyle>
            <a:lvl1pPr algn="ctr">
              <a:defRPr lang="es-PE" sz="3000" b="1" dirty="0"/>
            </a:lvl1pPr>
          </a:lstStyle>
          <a:p>
            <a:r>
              <a:rPr lang="es-ES"/>
              <a:t>Haga clic para modificar el estilo de título del patrón</a:t>
            </a:r>
            <a:endParaRPr lang="es-PE" dirty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6761878-7FB2-4D05-97DE-EF8B6F3CB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13D7-0B53-4221-84FE-11D9680CBAB8}" type="slidenum">
              <a:rPr lang="es-PE" smtClean="0"/>
              <a:t>‹Nº›</a:t>
            </a:fld>
            <a:endParaRPr lang="es-PE"/>
          </a:p>
        </p:txBody>
      </p:sp>
      <p:pic>
        <p:nvPicPr>
          <p:cNvPr id="7" name="Imagen 6" descr="Icono&#10;&#10;Descripción generada automáticamente">
            <a:extLst>
              <a:ext uri="{FF2B5EF4-FFF2-40B4-BE49-F238E27FC236}">
                <a16:creationId xmlns:a16="http://schemas.microsoft.com/office/drawing/2014/main" id="{EC65527A-FED4-4490-9419-A616EC07FF3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6173" y="3758943"/>
            <a:ext cx="771655" cy="771655"/>
          </a:xfrm>
          <a:prstGeom prst="rect">
            <a:avLst/>
          </a:prstGeom>
        </p:spPr>
      </p:pic>
      <p:pic>
        <p:nvPicPr>
          <p:cNvPr id="9" name="Imagen 8" descr="Icono&#10;&#10;Descripción generada automáticamente">
            <a:extLst>
              <a:ext uri="{FF2B5EF4-FFF2-40B4-BE49-F238E27FC236}">
                <a16:creationId xmlns:a16="http://schemas.microsoft.com/office/drawing/2014/main" id="{FE23E3BA-E283-4179-8DC8-7C8AF8E1C87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0451" y="341850"/>
            <a:ext cx="1343025" cy="1249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406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64226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C29D1578-A14A-42E0-ACAB-1EAB9E6B42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52E1B57-79D3-4DC4-A5CC-181963B411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A1C538D-47F4-4A00-8EA7-9B11266363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A367E9-2F82-4A83-BCD2-85C1D2729543}" type="datetimeFigureOut">
              <a:rPr lang="es-PE" smtClean="0"/>
              <a:t>17/08/2021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52A9F1E-655C-4D40-983E-A865A6A874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BBFBE1D-E8BF-4E12-B4A2-2DB649C1C8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7E13D7-0B53-4221-84FE-11D9680CBAB8}" type="slidenum">
              <a:rPr lang="es-PE" smtClean="0"/>
              <a:t>‹Nº›</a:t>
            </a:fld>
            <a:endParaRPr lang="es-PE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BD7CF880-BB6F-4390-B32C-50C415991DE3}"/>
              </a:ext>
            </a:extLst>
          </p:cNvPr>
          <p:cNvSpPr txBox="1"/>
          <p:nvPr userDrawn="1"/>
        </p:nvSpPr>
        <p:spPr>
          <a:xfrm rot="16200000">
            <a:off x="7821603" y="3532562"/>
            <a:ext cx="2921794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350" b="0" i="0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© </a:t>
            </a:r>
            <a:r>
              <a:rPr lang="es-MX" sz="1350" dirty="0">
                <a:solidFill>
                  <a:schemeClr val="bg1">
                    <a:lumMod val="50000"/>
                  </a:schemeClr>
                </a:solidFill>
              </a:rPr>
              <a:t>Curso de Power Point – El Tío Tech</a:t>
            </a:r>
            <a:endParaRPr lang="es-PE" sz="135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31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EE5EA0-BDD2-46FB-A013-93B5EA6F13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16282" y="2042220"/>
            <a:ext cx="4911437" cy="1059061"/>
          </a:xfrm>
        </p:spPr>
        <p:txBody>
          <a:bodyPr/>
          <a:lstStyle>
            <a:defPPr>
              <a:defRPr lang="es-PE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MX" sz="3200" dirty="0">
                <a:latin typeface="+mj-lt"/>
              </a:rPr>
              <a:t>Curso de PowerPoint </a:t>
            </a:r>
            <a:br>
              <a:rPr lang="es-MX" sz="3200" dirty="0">
                <a:latin typeface="+mj-lt"/>
              </a:rPr>
            </a:br>
            <a:r>
              <a:rPr lang="es-MX" sz="3200" dirty="0">
                <a:latin typeface="+mj-lt"/>
              </a:rPr>
              <a:t>Básico - Avanzado</a:t>
            </a:r>
            <a:endParaRPr lang="es-PE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381982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79D4CD-ECB5-4F87-966C-919EC8DC11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lang="es-PE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MX" sz="3600" dirty="0">
                <a:latin typeface="+mj-lt"/>
              </a:rPr>
              <a:t>Clase 22: Opciones de exportación de una </a:t>
            </a:r>
            <a:r>
              <a:rPr lang="es-MX" sz="3600" dirty="0" err="1">
                <a:latin typeface="+mj-lt"/>
              </a:rPr>
              <a:t>ppt</a:t>
            </a:r>
            <a:endParaRPr lang="es-PE" sz="3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806716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Interfaz de usuario gráfica, Aplicación&#10;&#10;Descripción generada automáticamente">
            <a:extLst>
              <a:ext uri="{FF2B5EF4-FFF2-40B4-BE49-F238E27FC236}">
                <a16:creationId xmlns:a16="http://schemas.microsoft.com/office/drawing/2014/main" id="{FC903FB2-B45F-44C4-A7E8-DC7FAAE5E2BC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76734" y="271178"/>
            <a:ext cx="5271155" cy="4601144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2CD76327-4D29-4DAF-B374-3C738B6C6BA2}"/>
              </a:ext>
            </a:extLst>
          </p:cNvPr>
          <p:cNvSpPr txBox="1"/>
          <p:nvPr/>
        </p:nvSpPr>
        <p:spPr>
          <a:xfrm>
            <a:off x="573933" y="593386"/>
            <a:ext cx="203308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800" b="1" dirty="0">
                <a:latin typeface="+mn-lt"/>
              </a:rPr>
              <a:t>Dónde encontrar las opciones de exportación en PowerPoint</a:t>
            </a:r>
            <a:endParaRPr lang="es-PE" sz="18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259956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2CD76327-4D29-4DAF-B374-3C738B6C6BA2}"/>
              </a:ext>
            </a:extLst>
          </p:cNvPr>
          <p:cNvSpPr txBox="1"/>
          <p:nvPr/>
        </p:nvSpPr>
        <p:spPr>
          <a:xfrm>
            <a:off x="573933" y="593386"/>
            <a:ext cx="181907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800" b="1" dirty="0">
                <a:latin typeface="+mn-lt"/>
              </a:rPr>
              <a:t>Dependiendo de tu versión de Office, encontrarás menos o las mismas opciones.</a:t>
            </a:r>
            <a:endParaRPr lang="es-PE" sz="1800" b="1" dirty="0">
              <a:latin typeface="+mn-lt"/>
            </a:endParaRPr>
          </a:p>
        </p:txBody>
      </p:sp>
      <p:pic>
        <p:nvPicPr>
          <p:cNvPr id="5" name="Imagen 4" descr="Interfaz de usuario gráfica, Texto, Aplicación, Word&#10;&#10;Descripción generada automáticamente">
            <a:extLst>
              <a:ext uri="{FF2B5EF4-FFF2-40B4-BE49-F238E27FC236}">
                <a16:creationId xmlns:a16="http://schemas.microsoft.com/office/drawing/2014/main" id="{3F9CD179-6EAB-45CF-8297-42944D3F14F4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07014" y="306421"/>
            <a:ext cx="6214148" cy="4530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53470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2CD76327-4D29-4DAF-B374-3C738B6C6BA2}"/>
              </a:ext>
            </a:extLst>
          </p:cNvPr>
          <p:cNvSpPr txBox="1"/>
          <p:nvPr/>
        </p:nvSpPr>
        <p:spPr>
          <a:xfrm>
            <a:off x="267616" y="573930"/>
            <a:ext cx="179961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800" b="1" dirty="0">
                <a:latin typeface="+mn-lt"/>
              </a:rPr>
              <a:t>Con estas opciones el archivo se mantiene como un documento de PowerPoint, pero con distintas funcionalidades</a:t>
            </a:r>
            <a:endParaRPr lang="es-PE" sz="1800" b="1" dirty="0">
              <a:latin typeface="+mn-lt"/>
            </a:endParaRPr>
          </a:p>
        </p:txBody>
      </p:sp>
      <p:pic>
        <p:nvPicPr>
          <p:cNvPr id="3" name="Imagen 2" descr="Interfaz de usuario gráfica, Aplicación&#10;&#10;Descripción generada automáticamente">
            <a:extLst>
              <a:ext uri="{FF2B5EF4-FFF2-40B4-BE49-F238E27FC236}">
                <a16:creationId xmlns:a16="http://schemas.microsoft.com/office/drawing/2014/main" id="{E2FE4292-3FFA-4897-8251-0AA5A5E7F3FD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41794" y="296693"/>
            <a:ext cx="6634590" cy="4550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548884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iego">
      <a:dk1>
        <a:srgbClr val="070E25"/>
      </a:dk1>
      <a:lt1>
        <a:sysClr val="window" lastClr="FFFFFF"/>
      </a:lt1>
      <a:dk2>
        <a:srgbClr val="22253D"/>
      </a:dk2>
      <a:lt2>
        <a:srgbClr val="F6F7F9"/>
      </a:lt2>
      <a:accent1>
        <a:srgbClr val="8052FF"/>
      </a:accent1>
      <a:accent2>
        <a:srgbClr val="FC448A"/>
      </a:accent2>
      <a:accent3>
        <a:srgbClr val="3FCEFF"/>
      </a:accent3>
      <a:accent4>
        <a:srgbClr val="FFC000"/>
      </a:accent4>
      <a:accent5>
        <a:srgbClr val="0BD5C2"/>
      </a:accent5>
      <a:accent6>
        <a:srgbClr val="70AD47"/>
      </a:accent6>
      <a:hlink>
        <a:srgbClr val="0563C1"/>
      </a:hlink>
      <a:folHlink>
        <a:srgbClr val="954F72"/>
      </a:folHlink>
    </a:clrScheme>
    <a:fontScheme name="Personalizado 2">
      <a:majorFont>
        <a:latin typeface="Exo"/>
        <a:ea typeface=""/>
        <a:cs typeface=""/>
      </a:majorFont>
      <a:minorFont>
        <a:latin typeface="Cabi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lantilla del curso PowerPoint - El Tío Tech" id="{805C377E-397D-4D58-B593-D8B300DFE97C}" vid="{0B188702-7F85-4104-B077-B9F5373DB8AC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55</Words>
  <Application>Microsoft Office PowerPoint</Application>
  <PresentationFormat>Presentación en pantalla (16:9)</PresentationFormat>
  <Paragraphs>5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Cabin</vt:lpstr>
      <vt:lpstr>Arial</vt:lpstr>
      <vt:lpstr>Exo</vt:lpstr>
      <vt:lpstr>Arial</vt:lpstr>
      <vt:lpstr>Tema de Office</vt:lpstr>
      <vt:lpstr>Curso de PowerPoint  Básico - Avanzado</vt:lpstr>
      <vt:lpstr>Clase 22: Opciones de exportación de una ppt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METAMORPHOSIS BUSINESS PLAN</dc:title>
  <cp:lastModifiedBy>Diego Cárdenas Dev</cp:lastModifiedBy>
  <cp:revision>5</cp:revision>
  <dcterms:modified xsi:type="dcterms:W3CDTF">2021-08-17T19:56:04Z</dcterms:modified>
</cp:coreProperties>
</file>