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9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86097-FC04-4EAB-AA04-5D4AB961A275}" type="datetimeFigureOut">
              <a:rPr lang="es-PE" smtClean="0"/>
              <a:t>16/08/2021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E8F8B-E735-4C6F-960D-30E21EE2CE8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05099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E804F626-F8AA-416A-A001-8D1D3D1CC0C4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D35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EAAC0CFA-5A53-4CA4-AA70-56C74405A996}"/>
              </a:ext>
            </a:extLst>
          </p:cNvPr>
          <p:cNvSpPr/>
          <p:nvPr userDrawn="1"/>
        </p:nvSpPr>
        <p:spPr>
          <a:xfrm>
            <a:off x="5495880" y="4926240"/>
            <a:ext cx="1200237" cy="120023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0E2BABD-F822-41BC-A56A-345688CE5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5818" y="2766218"/>
            <a:ext cx="5680364" cy="1325563"/>
          </a:xfr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>
            <a:lvl1pPr algn="ctr">
              <a:defRPr lang="es-PE" sz="4000" b="1" dirty="0"/>
            </a:lvl1pPr>
          </a:lstStyle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6761878-7FB2-4D05-97DE-EF8B6F3CB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13D7-0B53-4221-84FE-11D9680CBAB8}" type="slidenum">
              <a:rPr lang="es-PE" smtClean="0"/>
              <a:t>‹Nº›</a:t>
            </a:fld>
            <a:endParaRPr lang="es-PE"/>
          </a:p>
        </p:txBody>
      </p:sp>
      <p:pic>
        <p:nvPicPr>
          <p:cNvPr id="7" name="Imagen 6" descr="Icono&#10;&#10;Descripción generada automáticamente">
            <a:extLst>
              <a:ext uri="{FF2B5EF4-FFF2-40B4-BE49-F238E27FC236}">
                <a16:creationId xmlns:a16="http://schemas.microsoft.com/office/drawing/2014/main" id="{EC65527A-FED4-4490-9419-A616EC07FF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563" y="5011923"/>
            <a:ext cx="1028873" cy="1028873"/>
          </a:xfrm>
          <a:prstGeom prst="rect">
            <a:avLst/>
          </a:prstGeom>
        </p:spPr>
      </p:pic>
      <p:pic>
        <p:nvPicPr>
          <p:cNvPr id="9" name="Imagen 8" descr="Icono&#10;&#10;Descripción generada automáticamente">
            <a:extLst>
              <a:ext uri="{FF2B5EF4-FFF2-40B4-BE49-F238E27FC236}">
                <a16:creationId xmlns:a16="http://schemas.microsoft.com/office/drawing/2014/main" id="{FE23E3BA-E283-4179-8DC8-7C8AF8E1C87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601" y="455799"/>
            <a:ext cx="1790700" cy="166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6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70F6AE17-3936-4674-86CE-00FF2D01FF27}"/>
              </a:ext>
            </a:extLst>
          </p:cNvPr>
          <p:cNvSpPr/>
          <p:nvPr userDrawn="1"/>
        </p:nvSpPr>
        <p:spPr>
          <a:xfrm>
            <a:off x="0" y="0"/>
            <a:ext cx="3400425" cy="6858000"/>
          </a:xfrm>
          <a:prstGeom prst="rect">
            <a:avLst/>
          </a:prstGeom>
          <a:solidFill>
            <a:srgbClr val="D35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335D993-266A-45E9-BE54-528AF1CB0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13D7-0B53-4221-84FE-11D9680CBAB8}" type="slidenum">
              <a:rPr lang="es-PE" smtClean="0"/>
              <a:t>‹Nº›</a:t>
            </a:fld>
            <a:endParaRPr lang="es-PE"/>
          </a:p>
        </p:txBody>
      </p:sp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6339B143-5BF8-4B33-8E0A-9385AA445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200" y="480863"/>
            <a:ext cx="3525363" cy="3278588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C9BEEB7D-2B23-461F-B792-1F8D8C38F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578" y="4509917"/>
            <a:ext cx="7271527" cy="1569660"/>
          </a:xfr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>
            <a:lvl1pPr algn="ctr">
              <a:defRPr sz="5400" b="1"/>
            </a:lvl1pPr>
          </a:lstStyle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pic>
        <p:nvPicPr>
          <p:cNvPr id="11" name="Imagen 10" descr="Icono&#10;&#10;Descripción generada automáticamente">
            <a:extLst>
              <a:ext uri="{FF2B5EF4-FFF2-40B4-BE49-F238E27FC236}">
                <a16:creationId xmlns:a16="http://schemas.microsoft.com/office/drawing/2014/main" id="{B056C912-4AEB-4DCC-B2C8-605A0E20951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5144" y="5877183"/>
            <a:ext cx="611419" cy="61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58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25CA32C4-D405-402C-AA76-14137CEA6FD1}"/>
              </a:ext>
            </a:extLst>
          </p:cNvPr>
          <p:cNvSpPr/>
          <p:nvPr userDrawn="1"/>
        </p:nvSpPr>
        <p:spPr>
          <a:xfrm>
            <a:off x="1" y="0"/>
            <a:ext cx="1066800" cy="6858000"/>
          </a:xfrm>
          <a:prstGeom prst="rect">
            <a:avLst/>
          </a:prstGeom>
          <a:solidFill>
            <a:srgbClr val="D35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629FC9B-02BF-4062-AED1-33F562DAF6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0378" y="507222"/>
            <a:ext cx="6747164" cy="1196888"/>
          </a:xfrm>
        </p:spPr>
        <p:txBody>
          <a:bodyPr anchor="b">
            <a:noAutofit/>
          </a:bodyPr>
          <a:lstStyle>
            <a:lvl1pPr algn="l">
              <a:defRPr sz="4000" b="1"/>
            </a:lvl1pPr>
          </a:lstStyle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E0A4C2-832A-4A4C-A0FE-1AEF3736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13D7-0B53-4221-84FE-11D9680CBAB8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5E81792A-41BB-4A1F-9312-E6C30F6D79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20850" y="2128838"/>
            <a:ext cx="4455506" cy="38639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B8CEB1AE-9A72-48CB-9792-8245EDF00C8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540673" y="2128837"/>
            <a:ext cx="4139854" cy="38639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pic>
        <p:nvPicPr>
          <p:cNvPr id="12" name="Imagen 11" descr="Icono&#10;&#10;Descripción generada automáticamente">
            <a:extLst>
              <a:ext uri="{FF2B5EF4-FFF2-40B4-BE49-F238E27FC236}">
                <a16:creationId xmlns:a16="http://schemas.microsoft.com/office/drawing/2014/main" id="{0D77CA28-BE4F-4609-83EF-BF9FF08215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276099"/>
            <a:ext cx="1066800" cy="992124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AEBB663C-AB20-4538-8492-1E19C6031FD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5144" y="5877183"/>
            <a:ext cx="611419" cy="61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9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430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29D1578-A14A-42E0-ACAB-1EAB9E6B4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52E1B57-79D3-4DC4-A5CC-181963B41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1C538D-47F4-4A00-8EA7-9B1126636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367E9-2F82-4A83-BCD2-85C1D2729543}" type="datetimeFigureOut">
              <a:rPr lang="es-PE" smtClean="0"/>
              <a:t>16/08/2021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2A9F1E-655C-4D40-983E-A865A6A874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BFBE1D-E8BF-4E12-B4A2-2DB649C1C8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E13D7-0B53-4221-84FE-11D9680CBAB8}" type="slidenum">
              <a:rPr lang="es-PE" smtClean="0"/>
              <a:t>‹Nº›</a:t>
            </a:fld>
            <a:endParaRPr lang="es-PE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D7CF880-BB6F-4390-B32C-50C415991DE3}"/>
              </a:ext>
            </a:extLst>
          </p:cNvPr>
          <p:cNvSpPr txBox="1"/>
          <p:nvPr userDrawn="1"/>
        </p:nvSpPr>
        <p:spPr>
          <a:xfrm rot="16200000">
            <a:off x="10428804" y="4725471"/>
            <a:ext cx="3895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© </a:t>
            </a:r>
            <a:r>
              <a:rPr lang="es-MX" dirty="0">
                <a:solidFill>
                  <a:schemeClr val="bg1">
                    <a:lumMod val="50000"/>
                  </a:schemeClr>
                </a:solidFill>
              </a:rPr>
              <a:t>Curso de Power Point – El Tío Tech</a:t>
            </a:r>
            <a:endParaRPr lang="es-PE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31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  <p:sldLayoutId id="2147483649" r:id="rId3"/>
    <p:sldLayoutId id="214748365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EE5EA0-BDD2-46FB-A013-93B5EA6F1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1709" y="2722959"/>
            <a:ext cx="6548582" cy="1412081"/>
          </a:xfrm>
        </p:spPr>
        <p:txBody>
          <a:bodyPr/>
          <a:lstStyle/>
          <a:p>
            <a:r>
              <a:rPr lang="es-MX" dirty="0"/>
              <a:t>Curso de PowerPoint </a:t>
            </a:r>
            <a:br>
              <a:rPr lang="es-MX" dirty="0"/>
            </a:br>
            <a:r>
              <a:rPr lang="es-MX" dirty="0"/>
              <a:t>Básico - Avanzado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938198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D4CD-ECB5-4F87-966C-919EC8DC1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Clase 19: Cómo crear una plantilla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980671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4C555FE0-30CF-4D28-9AF4-5A20F02FC4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856" y="1385118"/>
            <a:ext cx="10884288" cy="408776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EF7F1576-70A5-41CB-8EFD-1457FFD1D931}"/>
              </a:ext>
            </a:extLst>
          </p:cNvPr>
          <p:cNvSpPr txBox="1"/>
          <p:nvPr/>
        </p:nvSpPr>
        <p:spPr>
          <a:xfrm>
            <a:off x="922946" y="658027"/>
            <a:ext cx="8451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latin typeface="+mj-lt"/>
              </a:rPr>
              <a:t>Opción 1 para guardar como plantilla</a:t>
            </a:r>
            <a:endParaRPr lang="es-PE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5697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F7F1576-70A5-41CB-8EFD-1457FFD1D931}"/>
              </a:ext>
            </a:extLst>
          </p:cNvPr>
          <p:cNvSpPr txBox="1"/>
          <p:nvPr/>
        </p:nvSpPr>
        <p:spPr>
          <a:xfrm>
            <a:off x="922946" y="658027"/>
            <a:ext cx="8451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latin typeface="+mj-lt"/>
              </a:rPr>
              <a:t>Opción 2 para guardar como plantilla</a:t>
            </a:r>
            <a:endParaRPr lang="es-PE" sz="3200" b="1" dirty="0">
              <a:latin typeface="+mj-lt"/>
            </a:endParaRPr>
          </a:p>
        </p:txBody>
      </p:sp>
      <p:pic>
        <p:nvPicPr>
          <p:cNvPr id="5" name="Imagen 4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C603ACEA-F1A3-47C8-999A-8566C7C271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4029" y="1404052"/>
            <a:ext cx="8883941" cy="464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632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F7F1576-70A5-41CB-8EFD-1457FFD1D931}"/>
              </a:ext>
            </a:extLst>
          </p:cNvPr>
          <p:cNvSpPr txBox="1"/>
          <p:nvPr/>
        </p:nvSpPr>
        <p:spPr>
          <a:xfrm>
            <a:off x="922946" y="658027"/>
            <a:ext cx="8451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latin typeface="+mj-lt"/>
              </a:rPr>
              <a:t>Para explorar nuestras plantillas creadas:</a:t>
            </a:r>
            <a:endParaRPr lang="es-PE" sz="3200" b="1" dirty="0">
              <a:latin typeface="+mj-lt"/>
            </a:endParaRPr>
          </a:p>
        </p:txBody>
      </p:sp>
      <p:pic>
        <p:nvPicPr>
          <p:cNvPr id="4" name="Imagen 3" descr="Interfaz de usuario gráfica, Aplicación, Word&#10;&#10;Descripción generada automáticamente">
            <a:extLst>
              <a:ext uri="{FF2B5EF4-FFF2-40B4-BE49-F238E27FC236}">
                <a16:creationId xmlns:a16="http://schemas.microsoft.com/office/drawing/2014/main" id="{3BE0CBA4-B58C-4577-9F5F-E2FCF31A34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087" y="1356526"/>
            <a:ext cx="8505825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4571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iego">
      <a:dk1>
        <a:srgbClr val="070E25"/>
      </a:dk1>
      <a:lt1>
        <a:sysClr val="window" lastClr="FFFFFF"/>
      </a:lt1>
      <a:dk2>
        <a:srgbClr val="22253D"/>
      </a:dk2>
      <a:lt2>
        <a:srgbClr val="F6F7F9"/>
      </a:lt2>
      <a:accent1>
        <a:srgbClr val="8052FF"/>
      </a:accent1>
      <a:accent2>
        <a:srgbClr val="FC448A"/>
      </a:accent2>
      <a:accent3>
        <a:srgbClr val="3FCEFF"/>
      </a:accent3>
      <a:accent4>
        <a:srgbClr val="FFC000"/>
      </a:accent4>
      <a:accent5>
        <a:srgbClr val="0BD5C2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2">
      <a:majorFont>
        <a:latin typeface="Exo"/>
        <a:ea typeface=""/>
        <a:cs typeface=""/>
      </a:majorFont>
      <a:minorFont>
        <a:latin typeface="Cabi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</TotalTime>
  <Words>32</Words>
  <Application>Microsoft Office PowerPoint</Application>
  <PresentationFormat>Panorámica</PresentationFormat>
  <Paragraphs>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Arial</vt:lpstr>
      <vt:lpstr>Cabin</vt:lpstr>
      <vt:lpstr>Calibri</vt:lpstr>
      <vt:lpstr>Exo</vt:lpstr>
      <vt:lpstr>Tema de Office</vt:lpstr>
      <vt:lpstr>Curso de PowerPoint  Básico - Avanzado</vt:lpstr>
      <vt:lpstr>Clase 19: Cómo crear una plantilla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Cárdenas Dev</dc:creator>
  <cp:lastModifiedBy>Diego Cárdenas Dev</cp:lastModifiedBy>
  <cp:revision>44</cp:revision>
  <dcterms:created xsi:type="dcterms:W3CDTF">2021-07-05T00:20:08Z</dcterms:created>
  <dcterms:modified xsi:type="dcterms:W3CDTF">2021-08-16T16:29:56Z</dcterms:modified>
</cp:coreProperties>
</file>