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  <p:sldMasterId id="2147483648" r:id="rId2"/>
  </p:sldMasterIdLst>
  <p:notesMasterIdLst>
    <p:notesMasterId r:id="rId18"/>
  </p:notesMasterIdLst>
  <p:handoutMasterIdLst>
    <p:handoutMasterId r:id="rId19"/>
  </p:handoutMasterIdLst>
  <p:sldIdLst>
    <p:sldId id="280" r:id="rId3"/>
    <p:sldId id="281" r:id="rId4"/>
    <p:sldId id="277" r:id="rId5"/>
    <p:sldId id="265" r:id="rId6"/>
    <p:sldId id="274" r:id="rId7"/>
    <p:sldId id="275" r:id="rId8"/>
    <p:sldId id="276" r:id="rId9"/>
    <p:sldId id="269" r:id="rId10"/>
    <p:sldId id="264" r:id="rId11"/>
    <p:sldId id="283" r:id="rId12"/>
    <p:sldId id="267" r:id="rId13"/>
    <p:sldId id="270" r:id="rId14"/>
    <p:sldId id="284" r:id="rId15"/>
    <p:sldId id="268" r:id="rId16"/>
    <p:sldId id="273" r:id="rId17"/>
  </p:sldIdLst>
  <p:sldSz cx="12192000" cy="6858000"/>
  <p:notesSz cx="6858000" cy="9144000"/>
  <p:embeddedFontLst>
    <p:embeddedFont>
      <p:font typeface="Aleo" panose="00000500000000000000" pitchFamily="2" charset="0"/>
      <p:regular r:id="rId20"/>
      <p:bold r:id="rId21"/>
    </p:embeddedFont>
    <p:embeddedFont>
      <p:font typeface="Cabin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Schoolbook" panose="02040604050505020304" pitchFamily="18" charset="0"/>
      <p:regular r:id="rId30"/>
      <p:bold r:id="rId31"/>
      <p:italic r:id="rId32"/>
      <p:boldItalic r:id="rId33"/>
    </p:embeddedFont>
    <p:embeddedFont>
      <p:font typeface="Exo" pitchFamily="2" charset="0"/>
      <p:regular r:id="rId34"/>
      <p:bold r:id="rId35"/>
    </p:embeddedFont>
    <p:embeddedFont>
      <p:font typeface="Fredoka One" panose="02000000000000000000" pitchFamily="2" charset="0"/>
      <p:regular r:id="rId36"/>
    </p:embeddedFont>
    <p:embeddedFont>
      <p:font typeface="Gugi" pitchFamily="2" charset="-127"/>
      <p:regular r:id="rId37"/>
    </p:embeddedFont>
    <p:embeddedFont>
      <p:font typeface="Modern Love" panose="04090805081005020601" pitchFamily="82" charset="0"/>
      <p:regular r:id="rId38"/>
    </p:embeddedFont>
    <p:embeddedFont>
      <p:font typeface="Pacifico" panose="00000500000000000000" pitchFamily="2" charset="0"/>
      <p:regular r:id="rId39"/>
    </p:embeddedFont>
    <p:embeddedFont>
      <p:font typeface="Poppins" panose="00000500000000000000" pitchFamily="2" charset="0"/>
      <p:regular r:id="rId40"/>
      <p:bold r:id="rId41"/>
      <p:italic r:id="rId42"/>
    </p:embeddedFont>
    <p:embeddedFont>
      <p:font typeface="Red Hat Display" panose="02010503040201060303" pitchFamily="2" charset="0"/>
      <p:regular r:id="rId43"/>
      <p:bold r:id="rId44"/>
    </p:embeddedFont>
    <p:embeddedFont>
      <p:font typeface="Righteous" panose="02010506000000020000" pitchFamily="2" charset="0"/>
      <p:regular r:id="rId45"/>
    </p:embeddedFont>
    <p:embeddedFont>
      <p:font typeface="Rock Salt" pitchFamily="2" charset="0"/>
      <p:regular r:id="rId46"/>
    </p:embeddedFont>
    <p:embeddedFont>
      <p:font typeface="Staatliches" pitchFamily="2" charset="0"/>
      <p:regular r:id="rId47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xtos en PPT" id="{859FD78B-BD6C-49D5-B393-49676C9A0D14}">
          <p14:sldIdLst>
            <p14:sldId id="280"/>
            <p14:sldId id="281"/>
            <p14:sldId id="277"/>
            <p14:sldId id="265"/>
          </p14:sldIdLst>
        </p14:section>
        <p14:section name="Elegir tipografía" id="{EE0C51EB-1C7F-4423-BD56-40B5213289BD}">
          <p14:sldIdLst>
            <p14:sldId id="274"/>
            <p14:sldId id="275"/>
            <p14:sldId id="276"/>
            <p14:sldId id="269"/>
            <p14:sldId id="264"/>
          </p14:sldIdLst>
        </p14:section>
        <p14:section name="Títulos" id="{448E1F14-983C-4FC1-83B7-B9075D300726}">
          <p14:sldIdLst>
            <p14:sldId id="283"/>
          </p14:sldIdLst>
        </p14:section>
        <p14:section name="Cuadro de texto" id="{147FFF19-A7ED-49AE-ACB8-856784931048}">
          <p14:sldIdLst>
            <p14:sldId id="267"/>
          </p14:sldIdLst>
        </p14:section>
        <p14:section name="WordArt" id="{344B98A4-F66A-4D5C-A774-0EB15721939A}">
          <p14:sldIdLst>
            <p14:sldId id="270"/>
            <p14:sldId id="284"/>
          </p14:sldIdLst>
        </p14:section>
        <p14:section name="Formas" id="{B970EC27-19AD-4AD2-91C8-0418E38423B7}">
          <p14:sldIdLst>
            <p14:sldId id="268"/>
          </p14:sldIdLst>
        </p14:section>
        <p14:section name="Copy  &amp; Paste" id="{90D07D2C-42A9-442F-897C-FD3CE3C84796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D35230"/>
    <a:srgbClr val="FFFFFF"/>
    <a:srgbClr val="F6F7F9"/>
    <a:srgbClr val="0BD5C2"/>
    <a:srgbClr val="22253D"/>
    <a:srgbClr val="070E27"/>
    <a:srgbClr val="8052FF"/>
    <a:srgbClr val="FC448A"/>
    <a:srgbClr val="3F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5226" autoAdjust="0"/>
  </p:normalViewPr>
  <p:slideViewPr>
    <p:cSldViewPr snapToGrid="0">
      <p:cViewPr varScale="1">
        <p:scale>
          <a:sx n="114" d="100"/>
          <a:sy n="114" d="100"/>
        </p:scale>
        <p:origin x="3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0.fntdata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0AD2C7F-4062-4BCA-B6B5-004350C562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/>
              <a:t>Curso de PowerPoint - El Tío Tech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2C4FD3-1270-4496-A4C0-F9A5C978E8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BAC44-75D5-41E4-8F70-D0B468D40722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032041-C027-487E-88B3-FEC75FA874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ED2408-B35B-4883-932E-D2AEB20CAD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E106B-D054-4A0E-9B82-0D64BAB8BD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863479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/>
              <a:t>Curso de PowerPoint - El Tío Tech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FBE5F-096E-4EB0-AE3F-7738EC365DE7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A2C80-2B6B-41D0-965A-1C3A103EDB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256478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7C48E-B4D2-4BC9-965D-D28E7B9990A1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8590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034036-AEFE-46E6-BC4D-01B9ECDE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9B305E-AF0C-423A-A89A-BDC6B78A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465BBE-C284-453E-B0C1-B8C32B5A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6BEA7526-A0FE-4741-B98F-FA913CC3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88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4608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5603D-650B-4605-A23F-B94A123FE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5503D-254E-46D7-8989-BC9BF07EA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4F5289-50CC-459A-97F0-E4C6E2520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DF39DC-1DBA-40FB-924A-865D205B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5FC271-CFF7-495E-AD0C-7C2514BE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40D5E5-D3BB-4947-BE17-B86340C8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726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8CB84-88F2-4576-9AEF-B8C6B859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F587B8-BC56-4003-A70A-765B619AF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607C40-FD34-49A7-BB45-2847C270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42F8AF-875D-4993-86A8-4869A4AB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0717AD-757A-4DD0-8E55-6D40FF02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855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FD8C90-3FCF-45D8-8294-AB6A12979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A7F50E-5D61-4AF6-ADCD-371D3C66A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616181-984C-4EA9-A1B5-FC035DF3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B3F5D5-7197-4144-BBA9-12E364A2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26A8AD-70C8-4309-919E-BBBD8AE6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0398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D784C9-715C-4030-B852-390207B3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67E9-2F82-4A83-BCD2-85C1D2729543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D79D1C-4274-4A28-B1F4-FC19A044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35D993-266A-45E9-BE54-528AF1CB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13D7-0B53-4221-84FE-11D9680CB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958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9FC9B-02BF-4062-AED1-33F562DAF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AC1EBE-4D6D-42D7-A19A-C6A17BC6D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A03B13-334E-42AB-943B-4B0235DF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67E9-2F82-4A83-BCD2-85C1D2729543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5D2AA4-5F60-40ED-B491-CC9E85FB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E0A4C2-832A-4A4C-A0FE-1AEF3736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13D7-0B53-4221-84FE-11D9680CB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69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9BEC7-75DA-4AC7-B937-6EE8F341C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4FFEE2-B6D5-48B9-A095-3B56370A0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3EFE75-FEFE-457F-8B4D-FF24A780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E79496-FF52-4BA6-851C-C3986E8D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1CEC6-D4C4-4E7A-9BA9-1759654D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033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B1ACE-098A-4B42-8EC6-B013A079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2BADF9-0CA4-40D7-955E-3A1ABC97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F3DD2-434F-4213-9512-FE0DF654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26AFA1-572F-4B58-A838-08468698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9F341-7477-4374-9299-9554E795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641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04C46-05B9-4CFC-ABD2-EF2AAA29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D8EE1B-97AC-421D-A912-03CFB637A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A7215C-24AB-4C06-A813-24AACFCA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5E52D2-285B-49F5-9CFA-5C2D61DC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DD94AB-7DD2-4F52-900D-1C25DFC9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991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D0120-E60A-409D-8E03-57C991B9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FB30A0-2944-44F8-9581-430478884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291844-95C9-48B7-A4DA-34AB908E6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62E34-B949-4151-A2E1-72129536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36D589-F2F9-49B6-8452-AC0A826D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383A73-A906-4665-9B3D-609C1071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552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EC54C-17C3-40A7-A922-D3E4A4E2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CBF9A6-1FC7-41AB-BBB8-4B4187999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2A687F-92F9-458D-B5A3-CAD43A568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09E5DB-36A1-4FD6-9209-90FAC4335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280C22-7D32-41FA-9657-46844DB3B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9D7B13-DE15-4542-9F69-BC5A463C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147B75-0A6F-4F42-8C79-38B83166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C50999-C55D-4C64-9734-4DD6E7C7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904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B308B-B7A0-466E-BC75-B870C9A4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4C3BF0-73F4-4A0F-9CAB-0B884648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85D6B1-3BF5-463B-B4D6-9E90906C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34FC90-78F5-4723-98CE-C16DD7C2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774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CA19BB-E780-4216-8A1D-31AA3E75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F5E822-5B62-4E89-A586-3DF07CAB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F1AF8E-38AA-42BB-B334-2EAB4531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134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03B54-175A-4099-BCA1-85359D8F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26B55-AEFB-4E7B-AE41-6DBE65F33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31AE6D-7885-47B4-BEFB-ABAED6F94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40D67B-A9BE-4A99-8A08-AD51E23E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9AFA-5E2B-43CC-8DE1-A26EDB41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D9934-DD6F-44C0-B8AE-B911CE72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704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6013EC-33C2-46CC-B492-C0D5A5D4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1CAAE7-DF45-4E93-BD08-AC9C0DAA5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240C95-765D-4378-92A2-A7954CE1B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1B6F-E228-4EE1-8BA3-CF6041F2527A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A04EEC-7C18-472A-BE36-8A6E59C35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6221F1-7270-424B-B31B-64F881AE6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71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3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9D1578-A14A-42E0-ACAB-1EAB9E6B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E1B57-79D3-4DC4-A5CC-181963B41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C538D-47F4-4A00-8EA7-9B1126636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67E9-2F82-4A83-BCD2-85C1D2729543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A9F1E-655C-4D40-983E-A865A6A87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BFBE1D-E8BF-4E12-B4A2-2DB649C1C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E13D7-0B53-4221-84FE-11D9680CBAB8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7CF880-BB6F-4390-B32C-50C415991DE3}"/>
              </a:ext>
            </a:extLst>
          </p:cNvPr>
          <p:cNvSpPr txBox="1"/>
          <p:nvPr userDrawn="1"/>
        </p:nvSpPr>
        <p:spPr>
          <a:xfrm rot="16200000">
            <a:off x="10428803" y="4725471"/>
            <a:ext cx="389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©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Curso de Power Point – El Tío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</a:rPr>
              <a:t>Tech</a:t>
            </a:r>
            <a:endParaRPr lang="es-P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693886D-0DC3-4EE8-84E0-18323A5BCC98}"/>
              </a:ext>
            </a:extLst>
          </p:cNvPr>
          <p:cNvSpPr/>
          <p:nvPr/>
        </p:nvSpPr>
        <p:spPr>
          <a:xfrm>
            <a:off x="0" y="0"/>
            <a:ext cx="5692588" cy="6858000"/>
          </a:xfrm>
          <a:prstGeom prst="rect">
            <a:avLst/>
          </a:prstGeom>
          <a:solidFill>
            <a:srgbClr val="D35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B408E5D0-A646-4A0B-A450-878C3ADDA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71" y="776138"/>
            <a:ext cx="2410742" cy="2241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8B0CB5-21F4-4D5E-8B6C-E61ACA4D1C4B}"/>
              </a:ext>
            </a:extLst>
          </p:cNvPr>
          <p:cNvSpPr txBox="1"/>
          <p:nvPr/>
        </p:nvSpPr>
        <p:spPr>
          <a:xfrm>
            <a:off x="991905" y="3769658"/>
            <a:ext cx="727152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800" b="1" u="sng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Curso de Power Point</a:t>
            </a:r>
          </a:p>
          <a:p>
            <a:pPr algn="ctr"/>
            <a:r>
              <a:rPr lang="es-MX" sz="4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Básico </a:t>
            </a:r>
            <a:r>
              <a:rPr lang="es-PE" sz="4800" dirty="0">
                <a:solidFill>
                  <a:schemeClr val="bg2">
                    <a:lumMod val="10000"/>
                  </a:schemeClr>
                </a:solidFill>
              </a:rPr>
              <a:t>• </a:t>
            </a:r>
            <a:r>
              <a:rPr lang="es-MX" sz="4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Avanzado</a:t>
            </a:r>
            <a:endParaRPr lang="es-PE" sz="4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78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98215-979E-495A-AED1-153443E8D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2D6D7-0148-4805-B630-4C1CDDC4D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589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C6ACE2F-CD72-4808-9A6A-82A9A693F7C8}"/>
              </a:ext>
            </a:extLst>
          </p:cNvPr>
          <p:cNvSpPr txBox="1"/>
          <p:nvPr/>
        </p:nvSpPr>
        <p:spPr>
          <a:xfrm>
            <a:off x="1864310" y="2114650"/>
            <a:ext cx="383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cap="small" dirty="0"/>
              <a:t>Este es Un Texto de ejemplo.</a:t>
            </a:r>
            <a:endParaRPr lang="es-PE" i="1" cap="smal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7FBD94-778C-4B66-9F34-C9CD9961EE17}"/>
              </a:ext>
            </a:extLst>
          </p:cNvPr>
          <p:cNvSpPr txBox="1"/>
          <p:nvPr/>
        </p:nvSpPr>
        <p:spPr>
          <a:xfrm>
            <a:off x="1864309" y="2887007"/>
            <a:ext cx="383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wavyHeavy" dirty="0">
                <a:uFill>
                  <a:solidFill>
                    <a:srgbClr val="00B050"/>
                  </a:solidFill>
                </a:uFill>
                <a:latin typeface="+mj-lt"/>
              </a:rPr>
              <a:t>Este es un texto de ejemplo.</a:t>
            </a:r>
            <a:endParaRPr lang="es-PE" u="wavyHeavy" dirty="0">
              <a:uFill>
                <a:solidFill>
                  <a:srgbClr val="00B050"/>
                </a:solidFill>
              </a:u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558C56-20F7-4F07-B99F-96774EEECD82}"/>
              </a:ext>
            </a:extLst>
          </p:cNvPr>
          <p:cNvSpPr txBox="1"/>
          <p:nvPr/>
        </p:nvSpPr>
        <p:spPr>
          <a:xfrm>
            <a:off x="1864309" y="3659364"/>
            <a:ext cx="383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es un texto de ejemplo.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DCD720-A588-4247-81D9-EF02320E9553}"/>
              </a:ext>
            </a:extLst>
          </p:cNvPr>
          <p:cNvSpPr txBox="1"/>
          <p:nvPr/>
        </p:nvSpPr>
        <p:spPr>
          <a:xfrm>
            <a:off x="1864308" y="4431721"/>
            <a:ext cx="383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trike="sngStrike" dirty="0"/>
              <a:t>Este es un texto de ejemplo.</a:t>
            </a:r>
            <a:endParaRPr lang="es-PE" strike="sngStrik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783158-DDC7-4AFC-815B-7BCD04F6B740}"/>
              </a:ext>
            </a:extLst>
          </p:cNvPr>
          <p:cNvSpPr txBox="1"/>
          <p:nvPr/>
        </p:nvSpPr>
        <p:spPr>
          <a:xfrm>
            <a:off x="1864307" y="5204078"/>
            <a:ext cx="383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trike="dblStrike" dirty="0"/>
              <a:t>Este es un texto de ejemplo.</a:t>
            </a:r>
            <a:endParaRPr lang="es-PE" strike="dblStrike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D3D8A-33CB-4D70-89B8-C541F14CED20}"/>
              </a:ext>
            </a:extLst>
          </p:cNvPr>
          <p:cNvSpPr txBox="1"/>
          <p:nvPr/>
        </p:nvSpPr>
        <p:spPr>
          <a:xfrm>
            <a:off x="6492537" y="1417086"/>
            <a:ext cx="383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>
                <a:solidFill>
                  <a:srgbClr val="FF0000"/>
                </a:solidFill>
                <a:highlight>
                  <a:srgbClr val="000080"/>
                </a:highlight>
                <a:latin typeface="Modern Love" panose="020B0604020202020204" pitchFamily="82" charset="0"/>
              </a:rPr>
              <a:t>Este es un texto de ejemplo.</a:t>
            </a:r>
            <a:endParaRPr lang="es-PE" sz="2000" dirty="0">
              <a:solidFill>
                <a:srgbClr val="FF0000"/>
              </a:solidFill>
              <a:highlight>
                <a:srgbClr val="000080"/>
              </a:highlight>
              <a:latin typeface="Modern Love" panose="020B0604020202020204" pitchFamily="8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8BD3952-F642-4170-AB54-0A0664601C31}"/>
              </a:ext>
            </a:extLst>
          </p:cNvPr>
          <p:cNvSpPr txBox="1"/>
          <p:nvPr/>
        </p:nvSpPr>
        <p:spPr>
          <a:xfrm>
            <a:off x="6492541" y="2116415"/>
            <a:ext cx="524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pc="1000" dirty="0"/>
              <a:t>Este es un texto de ejemplo.</a:t>
            </a:r>
            <a:endParaRPr lang="es-PE" spc="1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01E83F5-E0E5-42EE-B17C-9A6F31734264}"/>
              </a:ext>
            </a:extLst>
          </p:cNvPr>
          <p:cNvSpPr txBox="1"/>
          <p:nvPr/>
        </p:nvSpPr>
        <p:spPr>
          <a:xfrm>
            <a:off x="6492540" y="2888772"/>
            <a:ext cx="499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ESTE ES UN TEXTO DE EJEMPLO.</a:t>
            </a:r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CEDAD44-1F7A-4050-8701-E7C71CBFC543}"/>
              </a:ext>
            </a:extLst>
          </p:cNvPr>
          <p:cNvSpPr txBox="1"/>
          <p:nvPr/>
        </p:nvSpPr>
        <p:spPr>
          <a:xfrm>
            <a:off x="6394884" y="3152563"/>
            <a:ext cx="6069366" cy="235423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ts val="3000"/>
              </a:lnSpc>
              <a:buFont typeface="+mj-lt"/>
              <a:buAutoNum type="arabicPeriod"/>
            </a:pPr>
            <a:r>
              <a:rPr lang="es-MX" dirty="0"/>
              <a:t>Este es un texto de ejemplo. </a:t>
            </a:r>
          </a:p>
          <a:p>
            <a:pPr marL="800100" lvl="1" indent="-342900">
              <a:lnSpc>
                <a:spcPts val="3000"/>
              </a:lnSpc>
              <a:buFont typeface="+mj-lt"/>
              <a:buAutoNum type="arabicPeriod"/>
            </a:pPr>
            <a:r>
              <a:rPr lang="es-MX" dirty="0"/>
              <a:t>Este es un texto de ejemplo.</a:t>
            </a:r>
            <a:endParaRPr lang="es-PE" dirty="0"/>
          </a:p>
          <a:p>
            <a:pPr marL="800100" lvl="1" indent="-342900">
              <a:lnSpc>
                <a:spcPts val="3000"/>
              </a:lnSpc>
              <a:buFont typeface="+mj-lt"/>
              <a:buAutoNum type="arabicPeriod"/>
            </a:pPr>
            <a:r>
              <a:rPr lang="es-MX" dirty="0"/>
              <a:t>Este es un texto de ejemplo.</a:t>
            </a:r>
            <a:endParaRPr lang="es-PE" dirty="0"/>
          </a:p>
          <a:p>
            <a:pPr marL="342900" indent="-342900">
              <a:lnSpc>
                <a:spcPts val="3000"/>
              </a:lnSpc>
              <a:buFont typeface="+mj-lt"/>
              <a:buAutoNum type="arabicPeriod"/>
            </a:pPr>
            <a:r>
              <a:rPr lang="es-MX" dirty="0"/>
              <a:t>Este es un texto de ejemplo. </a:t>
            </a:r>
          </a:p>
          <a:p>
            <a:pPr marL="342900" indent="-342900">
              <a:lnSpc>
                <a:spcPts val="3000"/>
              </a:lnSpc>
              <a:buFont typeface="+mj-lt"/>
              <a:buAutoNum type="arabicPeriod"/>
            </a:pPr>
            <a:r>
              <a:rPr lang="es-MX" dirty="0"/>
              <a:t>Este es un texto de ejemplo.</a:t>
            </a:r>
            <a:endParaRPr lang="es-PE" dirty="0"/>
          </a:p>
          <a:p>
            <a:pPr marL="342900" indent="-342900">
              <a:lnSpc>
                <a:spcPts val="3000"/>
              </a:lnSpc>
              <a:buFont typeface="+mj-lt"/>
              <a:buAutoNum type="arabicPeriod"/>
            </a:pPr>
            <a:r>
              <a:rPr lang="es-MX" dirty="0"/>
              <a:t>Este es un texto de ejemplo.</a:t>
            </a:r>
            <a:endParaRPr lang="es-PE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8753B01-128A-4539-8615-7BC6398C4BA6}"/>
              </a:ext>
            </a:extLst>
          </p:cNvPr>
          <p:cNvSpPr txBox="1"/>
          <p:nvPr/>
        </p:nvSpPr>
        <p:spPr>
          <a:xfrm>
            <a:off x="6394885" y="5573410"/>
            <a:ext cx="383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Este es un texto de ejemplo.</a:t>
            </a:r>
            <a:endParaRPr lang="es-PE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EE7FFD8-D240-4F5A-AC67-E86A3B594D9C}"/>
              </a:ext>
            </a:extLst>
          </p:cNvPr>
          <p:cNvSpPr txBox="1"/>
          <p:nvPr/>
        </p:nvSpPr>
        <p:spPr>
          <a:xfrm>
            <a:off x="3909136" y="6312847"/>
            <a:ext cx="383515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dirty="0"/>
              <a:t>Este es un texto de ejemplo.</a:t>
            </a:r>
            <a:endParaRPr lang="es-P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C214A0-DF97-403D-B252-F0BF77E0B88E}"/>
              </a:ext>
            </a:extLst>
          </p:cNvPr>
          <p:cNvSpPr txBox="1"/>
          <p:nvPr/>
        </p:nvSpPr>
        <p:spPr>
          <a:xfrm>
            <a:off x="1864306" y="1342293"/>
            <a:ext cx="383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Este es un cuadro de texto.</a:t>
            </a:r>
            <a:r>
              <a:rPr lang="es-MX" b="1" baseline="30000" dirty="0"/>
              <a:t>2</a:t>
            </a:r>
            <a:endParaRPr lang="es-PE" b="1" baseline="300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D99F69D-612B-44E7-B5B2-A7C0E42EA431}"/>
              </a:ext>
            </a:extLst>
          </p:cNvPr>
          <p:cNvSpPr/>
          <p:nvPr/>
        </p:nvSpPr>
        <p:spPr>
          <a:xfrm>
            <a:off x="461639" y="6160262"/>
            <a:ext cx="2494625" cy="47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800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dibujo de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E13C8BEE-919A-433F-9BD4-D55E99436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584ACCD-A5FB-4343-A34E-02721E4BA171}"/>
              </a:ext>
            </a:extLst>
          </p:cNvPr>
          <p:cNvSpPr/>
          <p:nvPr/>
        </p:nvSpPr>
        <p:spPr>
          <a:xfrm>
            <a:off x="1430524" y="2656616"/>
            <a:ext cx="9330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60000" dist="60007" dir="5400000" sy="-100000" algn="bl" rotWithShape="0"/>
                </a:effectLst>
                <a:latin typeface="Righteous" panose="02010506000000020000" pitchFamily="2" charset="0"/>
              </a:rPr>
              <a:t>Este es un texto de WordArt</a:t>
            </a:r>
          </a:p>
        </p:txBody>
      </p:sp>
    </p:spTree>
    <p:extLst>
      <p:ext uri="{BB962C8B-B14F-4D97-AF65-F5344CB8AC3E}">
        <p14:creationId xmlns:p14="http://schemas.microsoft.com/office/powerpoint/2010/main" val="379519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694625F-6FEB-4E6D-8C59-7ECCC8F1BB4D}"/>
              </a:ext>
            </a:extLst>
          </p:cNvPr>
          <p:cNvSpPr txBox="1"/>
          <p:nvPr/>
        </p:nvSpPr>
        <p:spPr>
          <a:xfrm>
            <a:off x="2219418" y="2636668"/>
            <a:ext cx="7022238" cy="584775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Righteous" panose="02010506000000020000" pitchFamily="2" charset="0"/>
              </a:rPr>
              <a:t>Este es </a:t>
            </a:r>
            <a:r>
              <a:rPr lang="es-MX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Righteous" panose="02010506000000020000" pitchFamily="2" charset="0"/>
              </a:rPr>
              <a:t>oootro</a:t>
            </a:r>
            <a:r>
              <a:rPr lang="es-MX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Righteous" panose="02010506000000020000" pitchFamily="2" charset="0"/>
              </a:rPr>
              <a:t> cuadro de texto.</a:t>
            </a:r>
            <a:endParaRPr lang="es-PE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Righteous" panose="0201050600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8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E2C8E03-4DA8-4E51-80FA-5F988DC4C441}"/>
              </a:ext>
            </a:extLst>
          </p:cNvPr>
          <p:cNvSpPr/>
          <p:nvPr/>
        </p:nvSpPr>
        <p:spPr>
          <a:xfrm>
            <a:off x="1129492" y="958789"/>
            <a:ext cx="3211690" cy="247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s-MX" dirty="0"/>
              <a:t>Hola, este es otro texto.</a:t>
            </a:r>
            <a:endParaRPr lang="es-P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93CDDD-9798-4A48-80CC-702349FEE533}"/>
              </a:ext>
            </a:extLst>
          </p:cNvPr>
          <p:cNvSpPr txBox="1"/>
          <p:nvPr/>
        </p:nvSpPr>
        <p:spPr>
          <a:xfrm>
            <a:off x="4669654" y="896644"/>
            <a:ext cx="55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Este es otro texto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61072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7402E16-A757-46D9-98E5-A4E46B5215CD}"/>
              </a:ext>
            </a:extLst>
          </p:cNvPr>
          <p:cNvSpPr txBox="1"/>
          <p:nvPr/>
        </p:nvSpPr>
        <p:spPr>
          <a:xfrm>
            <a:off x="206406" y="513945"/>
            <a:ext cx="6094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La Fiesta de San Juan, también llamada víspera de San Juan o noche de San Juan, es la festividad cristiana del nacimiento de san Juan Bautista el día 24 de junio. Algunos vinculan la festividad o algunas de sus celebraciones en ritos de origen pagano previos o ajenos al cristianismo (</a:t>
            </a:r>
            <a:r>
              <a:rPr lang="es-MX" dirty="0" err="1"/>
              <a:t>Litha</a:t>
            </a:r>
            <a:r>
              <a:rPr lang="es-MX" dirty="0"/>
              <a:t>), reminiscencia de sacrificios humanos.1​ En países europeos-mediterráneos la realización de hogueras suele ser un elemento habitual.</a:t>
            </a:r>
            <a:endParaRPr lang="es-PE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7CA4685-FF58-4015-9067-817869698938}"/>
              </a:ext>
            </a:extLst>
          </p:cNvPr>
          <p:cNvSpPr txBox="1"/>
          <p:nvPr/>
        </p:nvSpPr>
        <p:spPr>
          <a:xfrm>
            <a:off x="206406" y="3429000"/>
            <a:ext cx="6094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La Fiesta de San Juan, también llamada víspera de San Juan o noche de San Juan, es la festividad cristiana del nacimiento de san Juan Bautista el día 24 de junio. Algunos vinculan la festividad o algunas de sus celebraciones en ritos de origen pagano previos o ajenos al cristianismo (</a:t>
            </a:r>
            <a:r>
              <a:rPr lang="es-MX" dirty="0" err="1"/>
              <a:t>Litha</a:t>
            </a:r>
            <a:r>
              <a:rPr lang="es-MX" dirty="0"/>
              <a:t>), reminiscencia de sacrificios humanos.1​ En países europeos-mediterráneos la realización de hogueras suele ser un elemento habitual.</a:t>
            </a:r>
            <a:endParaRPr lang="es-PE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854C09-F447-49B6-B294-008FE3EDDE81}"/>
              </a:ext>
            </a:extLst>
          </p:cNvPr>
          <p:cNvSpPr txBox="1"/>
          <p:nvPr/>
        </p:nvSpPr>
        <p:spPr>
          <a:xfrm>
            <a:off x="6096000" y="513944"/>
            <a:ext cx="60943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La Fiesta de San Juan, también llamada víspera de San Juan o noche de San Juan, es la festividad cristiana del nacimiento de san Juan Bautista el día 24 de junio. Algunos vinculan la festividad o algunas de sus celebraciones en ritos de origen pagano previos o ajenos al cristianismo (</a:t>
            </a:r>
            <a:r>
              <a:rPr lang="es-MX" dirty="0" err="1"/>
              <a:t>Litha</a:t>
            </a:r>
            <a:r>
              <a:rPr lang="es-MX" dirty="0"/>
              <a:t>), reminiscencia de sacrificios humanos.1​ En países europeos-mediterráneos la realización de hogueras suele ser un elemento habitual.</a:t>
            </a:r>
            <a:endParaRPr lang="es-PE" dirty="0"/>
          </a:p>
        </p:txBody>
      </p:sp>
      <p:sp>
        <p:nvSpPr>
          <p:cNvPr id="19" name="CuadroTexto 6">
            <a:extLst>
              <a:ext uri="{FF2B5EF4-FFF2-40B4-BE49-F238E27FC236}">
                <a16:creationId xmlns:a16="http://schemas.microsoft.com/office/drawing/2014/main" id="{47402E16-A757-46D9-98E5-A4E46B5215CD}"/>
              </a:ext>
            </a:extLst>
          </p:cNvPr>
          <p:cNvSpPr txBox="1"/>
          <p:nvPr/>
        </p:nvSpPr>
        <p:spPr>
          <a:xfrm>
            <a:off x="6095858" y="3498211"/>
            <a:ext cx="6094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La Fiesta de San Juan, también llamada víspera de San Juan o noche de San Juan, es la festividad cristiana del nacimiento de san Juan Bautista el día 24 de junio. Algunos vinculan la festividad o algunas de sus celebraciones en ritos de origen pagano previos o ajenos al cristianismo (</a:t>
            </a:r>
            <a:r>
              <a:rPr lang="es-MX" dirty="0" err="1"/>
              <a:t>Litha</a:t>
            </a:r>
            <a:r>
              <a:rPr lang="es-MX" dirty="0"/>
              <a:t>), reminiscencia de sacrificios humanos.1​ En países europeos-mediterráneos la realización de hogueras suele ser un elemento habitual.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25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03F7FD0B-1B12-4B91-A4FD-27C27F3DF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480863"/>
            <a:ext cx="3525363" cy="327858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9676C59-3017-4A5E-9972-C8E238926BF2}"/>
              </a:ext>
            </a:extLst>
          </p:cNvPr>
          <p:cNvSpPr/>
          <p:nvPr/>
        </p:nvSpPr>
        <p:spPr>
          <a:xfrm>
            <a:off x="0" y="0"/>
            <a:ext cx="3400425" cy="6858000"/>
          </a:xfrm>
          <a:prstGeom prst="rect">
            <a:avLst/>
          </a:prstGeom>
          <a:solidFill>
            <a:srgbClr val="D35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EE44D08D-A982-4436-B8D6-074DB53D5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518" y="5946868"/>
            <a:ext cx="634907" cy="63490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A8D643F-BFA2-45F0-83CF-979FFAACD4B0}"/>
              </a:ext>
            </a:extLst>
          </p:cNvPr>
          <p:cNvSpPr txBox="1"/>
          <p:nvPr/>
        </p:nvSpPr>
        <p:spPr>
          <a:xfrm>
            <a:off x="1201594" y="4614328"/>
            <a:ext cx="7271527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Clase 07: Textos</a:t>
            </a:r>
            <a:endParaRPr lang="es-PE" sz="4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29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2AECE3-FA49-4BE0-B787-26D4A495AB4A}"/>
              </a:ext>
            </a:extLst>
          </p:cNvPr>
          <p:cNvSpPr txBox="1"/>
          <p:nvPr/>
        </p:nvSpPr>
        <p:spPr>
          <a:xfrm>
            <a:off x="2842819" y="3075057"/>
            <a:ext cx="764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 Salt" pitchFamily="2" charset="0"/>
                <a:cs typeface="Poppins" panose="00000500000000000000" pitchFamily="2" charset="0"/>
              </a:rPr>
              <a:t>Power Point</a:t>
            </a:r>
            <a:endParaRPr lang="es-PE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 Salt" pitchFamily="2" charset="0"/>
              <a:cs typeface="Poppins" panose="00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03D977-4095-476C-98B2-8F253EAFEB51}"/>
              </a:ext>
            </a:extLst>
          </p:cNvPr>
          <p:cNvSpPr txBox="1"/>
          <p:nvPr/>
        </p:nvSpPr>
        <p:spPr>
          <a:xfrm>
            <a:off x="-838200" y="577334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 Salt" pitchFamily="2" charset="0"/>
                <a:cs typeface="Poppins" panose="00000500000000000000" pitchFamily="2" charset="0"/>
              </a:rPr>
              <a:t>T</a:t>
            </a:r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8F1D52-4103-403F-ADFA-E781DFAA3695}"/>
              </a:ext>
            </a:extLst>
          </p:cNvPr>
          <p:cNvSpPr txBox="1"/>
          <p:nvPr/>
        </p:nvSpPr>
        <p:spPr>
          <a:xfrm>
            <a:off x="-1476375" y="4301609"/>
            <a:ext cx="638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 Salt" pitchFamily="2" charset="0"/>
                <a:cs typeface="Poppins" panose="00000500000000000000" pitchFamily="2" charset="0"/>
              </a:rPr>
              <a:t>e</a:t>
            </a:r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14E735-4E27-4D11-AFF7-D5757EC7F32A}"/>
              </a:ext>
            </a:extLst>
          </p:cNvPr>
          <p:cNvSpPr txBox="1"/>
          <p:nvPr/>
        </p:nvSpPr>
        <p:spPr>
          <a:xfrm>
            <a:off x="-310261" y="5663684"/>
            <a:ext cx="41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 Salt" pitchFamily="2" charset="0"/>
                <a:cs typeface="Poppins" panose="00000500000000000000" pitchFamily="2" charset="0"/>
              </a:rPr>
              <a:t>x</a:t>
            </a:r>
            <a:endParaRPr lang="es-PE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25F6560-7249-4E66-8CE7-F70C6FD1D69C}"/>
              </a:ext>
            </a:extLst>
          </p:cNvPr>
          <p:cNvSpPr txBox="1"/>
          <p:nvPr/>
        </p:nvSpPr>
        <p:spPr>
          <a:xfrm>
            <a:off x="392906" y="7044809"/>
            <a:ext cx="6862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 Salt" pitchFamily="2" charset="0"/>
                <a:cs typeface="Poppins" panose="00000500000000000000" pitchFamily="2" charset="0"/>
              </a:rPr>
              <a:t>t</a:t>
            </a:r>
            <a:endParaRPr lang="es-PE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51F4B8E-4B61-4336-A5FE-44C638AC4694}"/>
              </a:ext>
            </a:extLst>
          </p:cNvPr>
          <p:cNvSpPr txBox="1"/>
          <p:nvPr/>
        </p:nvSpPr>
        <p:spPr>
          <a:xfrm>
            <a:off x="1888331" y="-369332"/>
            <a:ext cx="6862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 Salt" pitchFamily="2" charset="0"/>
                <a:cs typeface="Poppins" panose="00000500000000000000" pitchFamily="2" charset="0"/>
              </a:rPr>
              <a:t>o</a:t>
            </a:r>
            <a:endParaRPr lang="es-PE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AFE2858-00D5-4B5C-8F43-1C841CA02AC8}"/>
              </a:ext>
            </a:extLst>
          </p:cNvPr>
          <p:cNvSpPr txBox="1"/>
          <p:nvPr/>
        </p:nvSpPr>
        <p:spPr>
          <a:xfrm>
            <a:off x="-1283494" y="3170277"/>
            <a:ext cx="826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 Salt" pitchFamily="2" charset="0"/>
                <a:cs typeface="Poppins" panose="00000500000000000000" pitchFamily="2" charset="0"/>
              </a:rPr>
              <a:t>s</a:t>
            </a:r>
            <a:endParaRPr lang="es-PE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85B3F7C-3960-40BB-984A-1B36BFAEF5B4}"/>
              </a:ext>
            </a:extLst>
          </p:cNvPr>
          <p:cNvSpPr txBox="1"/>
          <p:nvPr/>
        </p:nvSpPr>
        <p:spPr>
          <a:xfrm>
            <a:off x="4364831" y="-367189"/>
            <a:ext cx="588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 Salt" pitchFamily="2" charset="0"/>
                <a:cs typeface="Poppins" panose="00000500000000000000" pitchFamily="2" charset="0"/>
              </a:rPr>
              <a:t>en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1941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2AECE3-FA49-4BE0-B787-26D4A495AB4A}"/>
              </a:ext>
            </a:extLst>
          </p:cNvPr>
          <p:cNvSpPr txBox="1"/>
          <p:nvPr/>
        </p:nvSpPr>
        <p:spPr>
          <a:xfrm>
            <a:off x="2727821" y="3075057"/>
            <a:ext cx="764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 Salt" pitchFamily="2" charset="0"/>
                <a:cs typeface="Poppins" panose="00000500000000000000" pitchFamily="2" charset="0"/>
              </a:rPr>
              <a:t>Textos en Power Point</a:t>
            </a:r>
            <a:endParaRPr lang="es-PE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 Salt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07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2AECE3-FA49-4BE0-B787-26D4A495AB4A}"/>
              </a:ext>
            </a:extLst>
          </p:cNvPr>
          <p:cNvSpPr txBox="1"/>
          <p:nvPr/>
        </p:nvSpPr>
        <p:spPr>
          <a:xfrm>
            <a:off x="2271320" y="3075057"/>
            <a:ext cx="764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 One" panose="02000000000000000000" pitchFamily="2" charset="0"/>
                <a:cs typeface="Poppins" panose="00000500000000000000" pitchFamily="2" charset="0"/>
              </a:rPr>
              <a:t>TIPOGRAFÍAS</a:t>
            </a:r>
            <a:endParaRPr lang="es-PE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doka One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0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65B9FB1-D3E3-4F76-B97F-220DE26D525B}"/>
              </a:ext>
            </a:extLst>
          </p:cNvPr>
          <p:cNvSpPr/>
          <p:nvPr/>
        </p:nvSpPr>
        <p:spPr>
          <a:xfrm>
            <a:off x="0" y="-1"/>
            <a:ext cx="12192001" cy="1724025"/>
          </a:xfrm>
          <a:prstGeom prst="rect">
            <a:avLst/>
          </a:prstGeom>
          <a:solidFill>
            <a:srgbClr val="D35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4AEA76-F8CD-4126-9110-735CDC526628}"/>
              </a:ext>
            </a:extLst>
          </p:cNvPr>
          <p:cNvSpPr txBox="1"/>
          <p:nvPr/>
        </p:nvSpPr>
        <p:spPr>
          <a:xfrm>
            <a:off x="716210" y="441974"/>
            <a:ext cx="3431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 err="1">
                <a:solidFill>
                  <a:schemeClr val="bg1"/>
                </a:solidFill>
                <a:latin typeface="Exo" pitchFamily="2" charset="0"/>
              </a:rPr>
              <a:t>TIPS</a:t>
            </a:r>
            <a:endParaRPr lang="es-PE" sz="7200" b="1" dirty="0">
              <a:solidFill>
                <a:schemeClr val="bg1"/>
              </a:solidFill>
              <a:latin typeface="Exo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2793C0A-D687-4E1E-85FB-B955BD3687CA}"/>
              </a:ext>
            </a:extLst>
          </p:cNvPr>
          <p:cNvSpPr/>
          <p:nvPr/>
        </p:nvSpPr>
        <p:spPr>
          <a:xfrm>
            <a:off x="902997" y="3429000"/>
            <a:ext cx="4893972" cy="2085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Texto legible</a:t>
            </a:r>
          </a:p>
          <a:p>
            <a:pPr algn="ctr"/>
            <a:r>
              <a:rPr lang="es-MX" sz="3200" dirty="0">
                <a:solidFill>
                  <a:schemeClr val="tx1"/>
                </a:solidFill>
                <a:latin typeface="Cabin" pitchFamily="2" charset="0"/>
                <a:cs typeface="Poppins" panose="00000500000000000000" pitchFamily="2" charset="0"/>
              </a:rPr>
              <a:t>T</a:t>
            </a:r>
            <a:r>
              <a:rPr lang="es-MX" sz="3200" dirty="0">
                <a:solidFill>
                  <a:schemeClr val="tx1"/>
                </a:solidFill>
                <a:latin typeface="Cabin" pitchFamily="2" charset="0"/>
              </a:rPr>
              <a:t>amaño visible desde lejos</a:t>
            </a:r>
            <a:endParaRPr lang="es-PE" sz="3200" dirty="0">
              <a:solidFill>
                <a:schemeClr val="tx1"/>
              </a:solidFill>
              <a:latin typeface="Cabin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A6AF3A-721C-4F95-A879-19E235920EBD}"/>
              </a:ext>
            </a:extLst>
          </p:cNvPr>
          <p:cNvSpPr/>
          <p:nvPr/>
        </p:nvSpPr>
        <p:spPr>
          <a:xfrm>
            <a:off x="6408447" y="3429000"/>
            <a:ext cx="4880556" cy="2085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Texto inelegible</a:t>
            </a:r>
          </a:p>
          <a:p>
            <a:pPr algn="ctr"/>
            <a:r>
              <a:rPr lang="es-MX" sz="1050" dirty="0">
                <a:solidFill>
                  <a:schemeClr val="tx1"/>
                </a:solidFill>
                <a:latin typeface="Cabin" pitchFamily="2" charset="0"/>
              </a:rPr>
              <a:t>Difícil de ver o entender desde lejos. </a:t>
            </a:r>
          </a:p>
          <a:p>
            <a:pPr algn="ctr"/>
            <a:r>
              <a:rPr lang="es-MX" sz="1050" dirty="0">
                <a:solidFill>
                  <a:schemeClr val="tx1"/>
                </a:solidFill>
                <a:latin typeface="Rock Salt" pitchFamily="2" charset="0"/>
              </a:rPr>
              <a:t>No funciona para una presentación.</a:t>
            </a:r>
            <a:endParaRPr lang="es-PE" sz="1050" dirty="0">
              <a:solidFill>
                <a:schemeClr val="tx1"/>
              </a:solidFill>
              <a:latin typeface="Rock Salt" pitchFamily="2" charset="0"/>
            </a:endParaRPr>
          </a:p>
        </p:txBody>
      </p:sp>
      <p:pic>
        <p:nvPicPr>
          <p:cNvPr id="12" name="Gráfico 11" descr="Marca de verificación con relleno sólido">
            <a:extLst>
              <a:ext uri="{FF2B5EF4-FFF2-40B4-BE49-F238E27FC236}">
                <a16:creationId xmlns:a16="http://schemas.microsoft.com/office/drawing/2014/main" id="{DDB36FEC-643A-424B-86E4-2313A6CE4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4596" y="5233988"/>
            <a:ext cx="914400" cy="914400"/>
          </a:xfrm>
          <a:prstGeom prst="rect">
            <a:avLst/>
          </a:prstGeom>
        </p:spPr>
      </p:pic>
      <p:pic>
        <p:nvPicPr>
          <p:cNvPr id="15" name="Gráfico 14" descr="Cerrar con relleno sólido">
            <a:extLst>
              <a:ext uri="{FF2B5EF4-FFF2-40B4-BE49-F238E27FC236}">
                <a16:creationId xmlns:a16="http://schemas.microsoft.com/office/drawing/2014/main" id="{2C884948-2244-43C8-999A-0225EA307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9394" y="5233988"/>
            <a:ext cx="914400" cy="9144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B38F36B-14B3-43E4-8504-356CADD61571}"/>
              </a:ext>
            </a:extLst>
          </p:cNvPr>
          <p:cNvSpPr txBox="1"/>
          <p:nvPr/>
        </p:nvSpPr>
        <p:spPr>
          <a:xfrm>
            <a:off x="1966108" y="2084278"/>
            <a:ext cx="6276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Cabin" pitchFamily="2" charset="0"/>
              </a:rPr>
              <a:t>2 tipografías como máximo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Cabin" pitchFamily="2" charset="0"/>
              </a:rPr>
              <a:t>Tamaño adecuado</a:t>
            </a:r>
            <a:endParaRPr lang="es-PE" sz="3200" dirty="0">
              <a:latin typeface="Cab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 qué no debo abarrotar las diapositivas de mi PowerPoint? - Presentástico">
            <a:extLst>
              <a:ext uri="{FF2B5EF4-FFF2-40B4-BE49-F238E27FC236}">
                <a16:creationId xmlns:a16="http://schemas.microsoft.com/office/drawing/2014/main" id="{C21A4F28-5048-4578-81DC-8DFDEB8F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3817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apositivas taller 3 tics">
            <a:extLst>
              <a:ext uri="{FF2B5EF4-FFF2-40B4-BE49-F238E27FC236}">
                <a16:creationId xmlns:a16="http://schemas.microsoft.com/office/drawing/2014/main" id="{C92470FA-E434-453F-A95C-0E9A5540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523875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29D5EB3F-FD00-43CC-B882-277985AAF22A}"/>
              </a:ext>
            </a:extLst>
          </p:cNvPr>
          <p:cNvGrpSpPr/>
          <p:nvPr/>
        </p:nvGrpSpPr>
        <p:grpSpPr>
          <a:xfrm>
            <a:off x="1993329" y="1371600"/>
            <a:ext cx="6081267" cy="5391150"/>
            <a:chOff x="1993329" y="1371600"/>
            <a:chExt cx="6081267" cy="5391150"/>
          </a:xfrm>
        </p:grpSpPr>
        <p:pic>
          <p:nvPicPr>
            <p:cNvPr id="1030" name="Picture 6" descr="Así la veo yo también… | El Blog de Alvaro López">
              <a:extLst>
                <a:ext uri="{FF2B5EF4-FFF2-40B4-BE49-F238E27FC236}">
                  <a16:creationId xmlns:a16="http://schemas.microsoft.com/office/drawing/2014/main" id="{D67B6B3C-FB35-4069-BBC8-368322CC3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329" y="1371600"/>
              <a:ext cx="6081267" cy="539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E2DFE4FC-7224-4F3A-B830-929392DA274A}"/>
                </a:ext>
              </a:extLst>
            </p:cNvPr>
            <p:cNvSpPr/>
            <p:nvPr/>
          </p:nvSpPr>
          <p:spPr>
            <a:xfrm>
              <a:off x="5457825" y="1552575"/>
              <a:ext cx="2505077" cy="838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931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B158CC9-3FB9-4E67-A16A-4C2833591E2B}"/>
              </a:ext>
            </a:extLst>
          </p:cNvPr>
          <p:cNvSpPr txBox="1"/>
          <p:nvPr/>
        </p:nvSpPr>
        <p:spPr>
          <a:xfrm>
            <a:off x="1930866" y="1922284"/>
            <a:ext cx="803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>
                <a:latin typeface="Rock Salt" pitchFamily="2" charset="0"/>
                <a:cs typeface="Poppins" panose="00000500000000000000" pitchFamily="2" charset="0"/>
              </a:rPr>
              <a:t>Rock Salt </a:t>
            </a:r>
            <a:r>
              <a:rPr lang="es-MX" sz="2800" dirty="0">
                <a:latin typeface="Rock Salt" pitchFamily="2" charset="0"/>
                <a:cs typeface="Poppins" panose="00000500000000000000" pitchFamily="2" charset="0"/>
              </a:rPr>
              <a:t>- Textos en Power Point</a:t>
            </a:r>
            <a:endParaRPr lang="es-PE" sz="2800" dirty="0">
              <a:latin typeface="Rock Salt" pitchFamily="2" charset="0"/>
              <a:cs typeface="Poppins" panose="000005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65B9FB1-D3E3-4F76-B97F-220DE26D525B}"/>
              </a:ext>
            </a:extLst>
          </p:cNvPr>
          <p:cNvSpPr/>
          <p:nvPr/>
        </p:nvSpPr>
        <p:spPr>
          <a:xfrm>
            <a:off x="-1" y="0"/>
            <a:ext cx="12192001" cy="1107347"/>
          </a:xfrm>
          <a:prstGeom prst="rect">
            <a:avLst/>
          </a:prstGeom>
          <a:solidFill>
            <a:srgbClr val="D35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20D2E0-8FF9-4530-923A-2B7F7A53CF2F}"/>
              </a:ext>
            </a:extLst>
          </p:cNvPr>
          <p:cNvSpPr txBox="1"/>
          <p:nvPr/>
        </p:nvSpPr>
        <p:spPr>
          <a:xfrm>
            <a:off x="1930868" y="2723848"/>
            <a:ext cx="764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u="sng" dirty="0">
                <a:latin typeface="Pacifico" panose="00000500000000000000" pitchFamily="2" charset="0"/>
                <a:cs typeface="Poppins" panose="00000500000000000000" pitchFamily="2" charset="0"/>
              </a:rPr>
              <a:t>Pacífico</a:t>
            </a:r>
            <a:r>
              <a:rPr lang="es-MX" sz="3600" dirty="0">
                <a:latin typeface="Pacifico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cs typeface="Poppins" panose="00000500000000000000" pitchFamily="2" charset="0"/>
              </a:rPr>
              <a:t>- Textos en Power Point</a:t>
            </a:r>
            <a:endParaRPr lang="es-P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FC12FA-2CC8-42AF-889A-59C043994A78}"/>
              </a:ext>
            </a:extLst>
          </p:cNvPr>
          <p:cNvSpPr txBox="1"/>
          <p:nvPr/>
        </p:nvSpPr>
        <p:spPr>
          <a:xfrm>
            <a:off x="1930865" y="3648523"/>
            <a:ext cx="814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u="sng" dirty="0" err="1">
                <a:latin typeface="Gugi" pitchFamily="2" charset="-127"/>
                <a:ea typeface="Gugi" pitchFamily="2" charset="-127"/>
                <a:cs typeface="Poppins" panose="00000500000000000000" pitchFamily="2" charset="0"/>
              </a:rPr>
              <a:t>Gugi</a:t>
            </a:r>
            <a:r>
              <a:rPr lang="es-MX" sz="3600" dirty="0">
                <a:latin typeface="Gugi" pitchFamily="2" charset="-127"/>
                <a:ea typeface="Gugi" pitchFamily="2" charset="-127"/>
                <a:cs typeface="Poppins" panose="00000500000000000000" pitchFamily="2" charset="0"/>
              </a:rPr>
              <a:t> - Textos en Power Point</a:t>
            </a:r>
            <a:endParaRPr lang="es-PE" sz="3600" dirty="0">
              <a:latin typeface="Gugi" pitchFamily="2" charset="-127"/>
              <a:ea typeface="Gugi" pitchFamily="2" charset="-127"/>
              <a:cs typeface="Poppins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BEE212-A510-433B-AAFF-27CFF26CB258}"/>
              </a:ext>
            </a:extLst>
          </p:cNvPr>
          <p:cNvSpPr txBox="1"/>
          <p:nvPr/>
        </p:nvSpPr>
        <p:spPr>
          <a:xfrm>
            <a:off x="1930867" y="4573198"/>
            <a:ext cx="764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u="sng" dirty="0">
                <a:latin typeface="Poppins" panose="00000500000000000000" pitchFamily="2" charset="0"/>
                <a:cs typeface="Poppins" panose="00000500000000000000" pitchFamily="2" charset="0"/>
              </a:rPr>
              <a:t>Poppins</a:t>
            </a:r>
            <a:r>
              <a:rPr lang="es-MX" sz="3600" dirty="0">
                <a:latin typeface="Poppins" panose="00000500000000000000" pitchFamily="2" charset="0"/>
                <a:cs typeface="Poppins" panose="00000500000000000000" pitchFamily="2" charset="0"/>
              </a:rPr>
              <a:t> - Textos en Power Point</a:t>
            </a:r>
            <a:endParaRPr lang="es-PE"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F0B042-1B42-4058-A463-A30D3FCEEF1B}"/>
              </a:ext>
            </a:extLst>
          </p:cNvPr>
          <p:cNvSpPr txBox="1"/>
          <p:nvPr/>
        </p:nvSpPr>
        <p:spPr>
          <a:xfrm>
            <a:off x="1930866" y="5497872"/>
            <a:ext cx="764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u="sng" dirty="0" err="1">
                <a:latin typeface="Staatliches" pitchFamily="2" charset="0"/>
                <a:cs typeface="Poppins" panose="00000500000000000000" pitchFamily="2" charset="0"/>
              </a:rPr>
              <a:t>Staatliches</a:t>
            </a:r>
            <a:r>
              <a:rPr lang="es-MX" sz="3600" dirty="0">
                <a:latin typeface="Staatliches" pitchFamily="2" charset="0"/>
                <a:cs typeface="Poppins" panose="00000500000000000000" pitchFamily="2" charset="0"/>
              </a:rPr>
              <a:t> - Textos en Power Point</a:t>
            </a:r>
            <a:endParaRPr lang="es-PE" sz="3600" dirty="0">
              <a:latin typeface="Staatliches" pitchFamily="2" charset="0"/>
              <a:cs typeface="Poppins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4AEA76-F8CD-4126-9110-735CDC526628}"/>
              </a:ext>
            </a:extLst>
          </p:cNvPr>
          <p:cNvSpPr txBox="1"/>
          <p:nvPr/>
        </p:nvSpPr>
        <p:spPr>
          <a:xfrm>
            <a:off x="830511" y="299099"/>
            <a:ext cx="3431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Exo" pitchFamily="2" charset="0"/>
              </a:rPr>
              <a:t>Títulos</a:t>
            </a:r>
            <a:endParaRPr lang="es-PE" sz="4400" b="1" dirty="0">
              <a:solidFill>
                <a:schemeClr val="bg1"/>
              </a:solidFill>
              <a:latin typeface="Ex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920D2E0-8FF9-4530-923A-2B7F7A53CF2F}"/>
              </a:ext>
            </a:extLst>
          </p:cNvPr>
          <p:cNvSpPr txBox="1"/>
          <p:nvPr/>
        </p:nvSpPr>
        <p:spPr>
          <a:xfrm>
            <a:off x="1905701" y="2805953"/>
            <a:ext cx="764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u="sng" dirty="0" err="1">
                <a:latin typeface="Cabin" pitchFamily="2" charset="0"/>
                <a:cs typeface="Poppins" panose="00000500000000000000" pitchFamily="2" charset="0"/>
              </a:rPr>
              <a:t>Cabin</a:t>
            </a:r>
            <a:r>
              <a:rPr lang="es-MX" sz="4000" dirty="0">
                <a:latin typeface="Cabin" pitchFamily="2" charset="0"/>
                <a:cs typeface="Poppins" panose="00000500000000000000" pitchFamily="2" charset="0"/>
              </a:rPr>
              <a:t> - Textos en Power Point</a:t>
            </a:r>
            <a:endParaRPr lang="es-PE" sz="4000" dirty="0">
              <a:latin typeface="Cabin" pitchFamily="2" charset="0"/>
              <a:cs typeface="Poppins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FC12FA-2CC8-42AF-889A-59C043994A78}"/>
              </a:ext>
            </a:extLst>
          </p:cNvPr>
          <p:cNvSpPr txBox="1"/>
          <p:nvPr/>
        </p:nvSpPr>
        <p:spPr>
          <a:xfrm>
            <a:off x="1905699" y="3687495"/>
            <a:ext cx="931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u="sng" dirty="0">
                <a:latin typeface="Red Hat Display" panose="02010503040201060303" pitchFamily="2" charset="0"/>
                <a:ea typeface="Gugi" pitchFamily="2" charset="-127"/>
                <a:cs typeface="Poppins" panose="00000500000000000000" pitchFamily="2" charset="0"/>
              </a:rPr>
              <a:t>Red </a:t>
            </a:r>
            <a:r>
              <a:rPr lang="es-MX" sz="3600" b="1" u="sng" dirty="0" err="1">
                <a:latin typeface="Red Hat Display" panose="02010503040201060303" pitchFamily="2" charset="0"/>
                <a:ea typeface="Gugi" pitchFamily="2" charset="-127"/>
                <a:cs typeface="Poppins" panose="00000500000000000000" pitchFamily="2" charset="0"/>
              </a:rPr>
              <a:t>Hat</a:t>
            </a:r>
            <a:r>
              <a:rPr lang="es-MX" sz="3600" b="1" u="sng" dirty="0">
                <a:latin typeface="Red Hat Display" panose="02010503040201060303" pitchFamily="2" charset="0"/>
                <a:ea typeface="Gugi" pitchFamily="2" charset="-127"/>
                <a:cs typeface="Poppins" panose="00000500000000000000" pitchFamily="2" charset="0"/>
              </a:rPr>
              <a:t> </a:t>
            </a:r>
            <a:r>
              <a:rPr lang="es-MX" sz="3600" b="1" u="sng" dirty="0" err="1">
                <a:latin typeface="Red Hat Display" panose="02010503040201060303" pitchFamily="2" charset="0"/>
                <a:ea typeface="Gugi" pitchFamily="2" charset="-127"/>
                <a:cs typeface="Poppins" panose="00000500000000000000" pitchFamily="2" charset="0"/>
              </a:rPr>
              <a:t>Display</a:t>
            </a:r>
            <a:r>
              <a:rPr lang="es-MX" sz="3600" dirty="0">
                <a:latin typeface="Red Hat Display" panose="02010503040201060303" pitchFamily="2" charset="0"/>
                <a:ea typeface="Gugi" pitchFamily="2" charset="-127"/>
                <a:cs typeface="Poppins" panose="00000500000000000000" pitchFamily="2" charset="0"/>
              </a:rPr>
              <a:t> - Textos en Power Point</a:t>
            </a:r>
            <a:endParaRPr lang="es-PE" sz="3600" dirty="0">
              <a:latin typeface="Red Hat Display" panose="02010503040201060303" pitchFamily="2" charset="0"/>
              <a:ea typeface="Gugi" pitchFamily="2" charset="-127"/>
              <a:cs typeface="Poppins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BEE212-A510-433B-AAFF-27CFF26CB258}"/>
              </a:ext>
            </a:extLst>
          </p:cNvPr>
          <p:cNvSpPr txBox="1"/>
          <p:nvPr/>
        </p:nvSpPr>
        <p:spPr>
          <a:xfrm>
            <a:off x="1905701" y="4507483"/>
            <a:ext cx="764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latin typeface="Aleo" panose="00000500000000000000" pitchFamily="2" charset="0"/>
                <a:cs typeface="Poppins" panose="00000500000000000000" pitchFamily="2" charset="0"/>
              </a:rPr>
              <a:t>Aleo</a:t>
            </a:r>
            <a:r>
              <a:rPr lang="es-MX" sz="4000" dirty="0">
                <a:latin typeface="Aleo" panose="00000500000000000000" pitchFamily="2" charset="0"/>
                <a:cs typeface="Poppins" panose="00000500000000000000" pitchFamily="2" charset="0"/>
              </a:rPr>
              <a:t> - Textos en Power Point</a:t>
            </a:r>
            <a:endParaRPr lang="es-PE" sz="4000" dirty="0">
              <a:latin typeface="Aleo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F0B042-1B42-4058-A463-A30D3FCEEF1B}"/>
              </a:ext>
            </a:extLst>
          </p:cNvPr>
          <p:cNvSpPr txBox="1"/>
          <p:nvPr/>
        </p:nvSpPr>
        <p:spPr>
          <a:xfrm>
            <a:off x="1905699" y="5417533"/>
            <a:ext cx="890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u="sng" dirty="0" err="1">
                <a:latin typeface="Righteous" panose="02010506000000020000" pitchFamily="2" charset="0"/>
                <a:cs typeface="Poppins" panose="00000500000000000000" pitchFamily="2" charset="0"/>
              </a:rPr>
              <a:t>Righteous</a:t>
            </a:r>
            <a:r>
              <a:rPr lang="es-MX" sz="4000" dirty="0">
                <a:latin typeface="Righteous" panose="02010506000000020000" pitchFamily="2" charset="0"/>
                <a:cs typeface="Poppins" panose="00000500000000000000" pitchFamily="2" charset="0"/>
              </a:rPr>
              <a:t> - Textos en Power Point</a:t>
            </a:r>
            <a:endParaRPr lang="es-PE" sz="4000" dirty="0">
              <a:latin typeface="Righteous" panose="0201050600000002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6F751CB-9927-4374-AFEB-FC9F94F0803E}"/>
              </a:ext>
            </a:extLst>
          </p:cNvPr>
          <p:cNvSpPr/>
          <p:nvPr/>
        </p:nvSpPr>
        <p:spPr>
          <a:xfrm>
            <a:off x="-1" y="0"/>
            <a:ext cx="12192001" cy="1107347"/>
          </a:xfrm>
          <a:prstGeom prst="rect">
            <a:avLst/>
          </a:prstGeom>
          <a:solidFill>
            <a:srgbClr val="D35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3F8829-995C-481B-B002-82ED68FA586D}"/>
              </a:ext>
            </a:extLst>
          </p:cNvPr>
          <p:cNvSpPr txBox="1"/>
          <p:nvPr/>
        </p:nvSpPr>
        <p:spPr>
          <a:xfrm>
            <a:off x="830511" y="299099"/>
            <a:ext cx="3431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Exo" pitchFamily="2" charset="0"/>
              </a:rPr>
              <a:t>Cuerpo</a:t>
            </a:r>
            <a:endParaRPr lang="es-PE" sz="4400" b="1" dirty="0">
              <a:solidFill>
                <a:schemeClr val="bg1"/>
              </a:solidFill>
              <a:latin typeface="Exo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6B6A88B-E3C1-4C8C-93F2-BD248E5BC936}"/>
              </a:ext>
            </a:extLst>
          </p:cNvPr>
          <p:cNvSpPr txBox="1"/>
          <p:nvPr/>
        </p:nvSpPr>
        <p:spPr>
          <a:xfrm>
            <a:off x="1905699" y="1924410"/>
            <a:ext cx="764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es-MX" sz="4000" dirty="0">
                <a:latin typeface="Calibri" panose="020F0502020204030204" pitchFamily="34" charset="0"/>
                <a:cs typeface="Calibri" panose="020F0502020204030204" pitchFamily="34" charset="0"/>
              </a:rPr>
              <a:t> - Textos en Power Point</a:t>
            </a:r>
            <a:endParaRPr lang="es-P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79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iego">
      <a:dk1>
        <a:srgbClr val="070E25"/>
      </a:dk1>
      <a:lt1>
        <a:sysClr val="window" lastClr="FFFFFF"/>
      </a:lt1>
      <a:dk2>
        <a:srgbClr val="22253D"/>
      </a:dk2>
      <a:lt2>
        <a:srgbClr val="F6F7F9"/>
      </a:lt2>
      <a:accent1>
        <a:srgbClr val="8052FF"/>
      </a:accent1>
      <a:accent2>
        <a:srgbClr val="FC448A"/>
      </a:accent2>
      <a:accent3>
        <a:srgbClr val="3FCEFF"/>
      </a:accent3>
      <a:accent4>
        <a:srgbClr val="FFC000"/>
      </a:accent4>
      <a:accent5>
        <a:srgbClr val="0BD5C2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iego">
      <a:dk1>
        <a:srgbClr val="070E25"/>
      </a:dk1>
      <a:lt1>
        <a:sysClr val="window" lastClr="FFFFFF"/>
      </a:lt1>
      <a:dk2>
        <a:srgbClr val="22253D"/>
      </a:dk2>
      <a:lt2>
        <a:srgbClr val="F6F7F9"/>
      </a:lt2>
      <a:accent1>
        <a:srgbClr val="8052FF"/>
      </a:accent1>
      <a:accent2>
        <a:srgbClr val="FC448A"/>
      </a:accent2>
      <a:accent3>
        <a:srgbClr val="3FCEFF"/>
      </a:accent3>
      <a:accent4>
        <a:srgbClr val="FFC000"/>
      </a:accent4>
      <a:accent5>
        <a:srgbClr val="0BD5C2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Exo"/>
        <a:ea typeface=""/>
        <a:cs typeface=""/>
      </a:majorFont>
      <a:minorFont>
        <a:latin typeface="Cab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568</Words>
  <Application>Microsoft Office PowerPoint</Application>
  <PresentationFormat>Panorámica</PresentationFormat>
  <Paragraphs>59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33" baseType="lpstr">
      <vt:lpstr>Rock Salt</vt:lpstr>
      <vt:lpstr>Red Hat Display</vt:lpstr>
      <vt:lpstr>Fredoka One</vt:lpstr>
      <vt:lpstr>Cabin</vt:lpstr>
      <vt:lpstr>Poppins</vt:lpstr>
      <vt:lpstr>Staatliches</vt:lpstr>
      <vt:lpstr>Righteous</vt:lpstr>
      <vt:lpstr>Gugi</vt:lpstr>
      <vt:lpstr>Century Schoolbook</vt:lpstr>
      <vt:lpstr>Calibri</vt:lpstr>
      <vt:lpstr>Pacifico</vt:lpstr>
      <vt:lpstr>Aleo</vt:lpstr>
      <vt:lpstr>Modern Love</vt:lpstr>
      <vt:lpstr>arial</vt:lpstr>
      <vt:lpstr>Exo</vt:lpstr>
      <vt:lpstr>arial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Cárdenas Dev</dc:creator>
  <cp:lastModifiedBy>Diego Cárdenas Dev</cp:lastModifiedBy>
  <cp:revision>69</cp:revision>
  <dcterms:created xsi:type="dcterms:W3CDTF">2021-05-26T20:25:56Z</dcterms:created>
  <dcterms:modified xsi:type="dcterms:W3CDTF">2021-06-28T20:47:32Z</dcterms:modified>
</cp:coreProperties>
</file>