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48" r:id="rId2"/>
  </p:sldMasterIdLst>
  <p:notesMasterIdLst>
    <p:notesMasterId r:id="rId14"/>
  </p:notesMasterIdLst>
  <p:handoutMasterIdLst>
    <p:handoutMasterId r:id="rId15"/>
  </p:handoutMasterIdLst>
  <p:sldIdLst>
    <p:sldId id="259" r:id="rId3"/>
    <p:sldId id="260" r:id="rId4"/>
    <p:sldId id="261" r:id="rId5"/>
    <p:sldId id="266" r:id="rId6"/>
    <p:sldId id="267" r:id="rId7"/>
    <p:sldId id="268" r:id="rId8"/>
    <p:sldId id="265" r:id="rId9"/>
    <p:sldId id="262" r:id="rId10"/>
    <p:sldId id="269" r:id="rId11"/>
    <p:sldId id="264" r:id="rId12"/>
    <p:sldId id="263" r:id="rId13"/>
  </p:sldIdLst>
  <p:sldSz cx="12192000" cy="6858000"/>
  <p:notesSz cx="6858000" cy="9144000"/>
  <p:embeddedFontLst>
    <p:embeddedFont>
      <p:font typeface="Cabin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xo" pitchFamily="2" charset="0"/>
      <p:regular r:id="rId24"/>
      <p:bold r:id="rId25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1B5BA14-2C2A-4C03-84DF-9565F0D7C9A0}">
          <p14:sldIdLst>
            <p14:sldId id="259"/>
            <p14:sldId id="260"/>
          </p14:sldIdLst>
        </p14:section>
        <p14:section name="Sección 1" id="{E4AEBE2E-6ECB-4CF0-BF14-BC3178031290}">
          <p14:sldIdLst>
            <p14:sldId id="261"/>
            <p14:sldId id="266"/>
            <p14:sldId id="267"/>
            <p14:sldId id="268"/>
          </p14:sldIdLst>
        </p14:section>
        <p14:section name="Seeción 2" id="{B3527277-A707-403C-8DDC-40938A6AE479}">
          <p14:sldIdLst>
            <p14:sldId id="265"/>
            <p14:sldId id="262"/>
            <p14:sldId id="269"/>
          </p14:sldIdLst>
        </p14:section>
        <p14:section name="Sección C" id="{F3C52CCB-F3FA-4A1A-8FB4-E86F63D17EA2}">
          <p14:sldIdLst>
            <p14:sldId id="264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6F7F9"/>
    <a:srgbClr val="0BD5C2"/>
    <a:srgbClr val="22253D"/>
    <a:srgbClr val="070E27"/>
    <a:srgbClr val="8052FF"/>
    <a:srgbClr val="FC448A"/>
    <a:srgbClr val="3FCE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764" autoAdjust="0"/>
    <p:restoredTop sz="95226" autoAdjust="0"/>
  </p:normalViewPr>
  <p:slideViewPr>
    <p:cSldViewPr snapToGrid="0">
      <p:cViewPr varScale="1">
        <p:scale>
          <a:sx n="71" d="100"/>
          <a:sy n="71" d="100"/>
        </p:scale>
        <p:origin x="5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0AD2C7F-4062-4BCA-B6B5-004350C562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/>
              <a:t>Curso de PowerPoint - El Tío Tech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2C4FD3-1270-4496-A4C0-F9A5C978E8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BAC44-75D5-41E4-8F70-D0B468D40722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032041-C027-487E-88B3-FEC75FA874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ED2408-B35B-4883-932E-D2AEB20CAD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E106B-D054-4A0E-9B82-0D64BAB8BD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863479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/>
              <a:t>Curso de PowerPoint - El Tío Tech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FBE5F-096E-4EB0-AE3F-7738EC365DE7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A2C80-2B6B-41D0-965A-1C3A103EDB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256478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7C48E-B4D2-4BC9-965D-D28E7B9990A1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8590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9BEC7-75DA-4AC7-B937-6EE8F341C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4FFEE2-B6D5-48B9-A095-3B56370A0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3EFE75-FEFE-457F-8B4D-FF24A780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E79496-FF52-4BA6-851C-C3986E8D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1CEC6-D4C4-4E7A-9BA9-1759654D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033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8CB84-88F2-4576-9AEF-B8C6B859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F587B8-BC56-4003-A70A-765B619AF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607C40-FD34-49A7-BB45-2847C270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42F8AF-875D-4993-86A8-4869A4AB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0717AD-757A-4DD0-8E55-6D40FF02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855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FD8C90-3FCF-45D8-8294-AB6A12979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A7F50E-5D61-4AF6-ADCD-371D3C66A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16181-984C-4EA9-A1B5-FC035DF3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B3F5D5-7197-4144-BBA9-12E364A2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26A8AD-70C8-4309-919E-BBBD8AE6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0398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D784C9-715C-4030-B852-390207B3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67E9-2F82-4A83-BCD2-85C1D2729543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D79D1C-4274-4A28-B1F4-FC19A044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35D993-266A-45E9-BE54-528AF1CB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13D7-0B53-4221-84FE-11D9680CB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9589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9FC9B-02BF-4062-AED1-33F562DAF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AC1EBE-4D6D-42D7-A19A-C6A17BC6D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03B13-334E-42AB-943B-4B0235DF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67E9-2F82-4A83-BCD2-85C1D2729543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5D2AA4-5F60-40ED-B491-CC9E85FB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E0A4C2-832A-4A4C-A0FE-1AEF3736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13D7-0B53-4221-84FE-11D9680CBA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69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B1ACE-098A-4B42-8EC6-B013A079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2BADF9-0CA4-40D7-955E-3A1ABC97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F3DD2-434F-4213-9512-FE0DF654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6AFA1-572F-4B58-A838-08468698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9F341-7477-4374-9299-9554E795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641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04C46-05B9-4CFC-ABD2-EF2AAA29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D8EE1B-97AC-421D-A912-03CFB637A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A7215C-24AB-4C06-A813-24AACFC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5E52D2-285B-49F5-9CFA-5C2D61DC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DD94AB-7DD2-4F52-900D-1C25DFC9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991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D0120-E60A-409D-8E03-57C991B9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B30A0-2944-44F8-9581-430478884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291844-95C9-48B7-A4DA-34AB908E6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62E34-B949-4151-A2E1-72129536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36D589-F2F9-49B6-8452-AC0A826D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383A73-A906-4665-9B3D-609C1071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552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5EC54C-17C3-40A7-A922-D3E4A4E2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CBF9A6-1FC7-41AB-BBB8-4B4187999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2A687F-92F9-458D-B5A3-CAD43A56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09E5DB-36A1-4FD6-9209-90FAC4335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280C22-7D32-41FA-9657-46844DB3B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9D7B13-DE15-4542-9F69-BC5A463C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147B75-0A6F-4F42-8C79-38B83166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C50999-C55D-4C64-9734-4DD6E7C7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90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B308B-B7A0-466E-BC75-B870C9A4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4C3BF0-73F4-4A0F-9CAB-0B884648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85D6B1-3BF5-463B-B4D6-9E90906C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34FC90-78F5-4723-98CE-C16DD7C2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774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CA19BB-E780-4216-8A1D-31AA3E75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F5E822-5B62-4E89-A586-3DF07CAB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F1AF8E-38AA-42BB-B334-2EAB4531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134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03B54-175A-4099-BCA1-85359D8F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26B55-AEFB-4E7B-AE41-6DBE65F33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31AE6D-7885-47B4-BEFB-ABAED6F94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40D67B-A9BE-4A99-8A08-AD51E23E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9AFA-5E2B-43CC-8DE1-A26EDB41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1D9934-DD6F-44C0-B8AE-B911CE72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704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5603D-650B-4605-A23F-B94A123F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5503D-254E-46D7-8989-BC9BF07EA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4F5289-50CC-459A-97F0-E4C6E2520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DF39DC-1DBA-40FB-924A-865D205B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B6F-E228-4EE1-8BA3-CF6041F2527A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5FC271-CFF7-495E-AD0C-7C2514BE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40D5E5-D3BB-4947-BE17-B86340C8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726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6013EC-33C2-46CC-B492-C0D5A5D4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1CAAE7-DF45-4E93-BD08-AC9C0DAA5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240C95-765D-4378-92A2-A7954CE1B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1B6F-E228-4EE1-8BA3-CF6041F2527A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A04EEC-7C18-472A-BE36-8A6E59C35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6221F1-7270-424B-B31B-64F881AE6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A7DD-628A-4445-9949-B42C36897B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71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9D1578-A14A-42E0-ACAB-1EAB9E6B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E1B57-79D3-4DC4-A5CC-181963B41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C538D-47F4-4A00-8EA7-9B1126636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67E9-2F82-4A83-BCD2-85C1D2729543}" type="datetimeFigureOut">
              <a:rPr lang="es-PE" smtClean="0"/>
              <a:t>22/06/2021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A9F1E-655C-4D40-983E-A865A6A87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BFBE1D-E8BF-4E12-B4A2-2DB649C1C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13D7-0B53-4221-84FE-11D9680CBAB8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7CF880-BB6F-4390-B32C-50C415991DE3}"/>
              </a:ext>
            </a:extLst>
          </p:cNvPr>
          <p:cNvSpPr txBox="1"/>
          <p:nvPr userDrawn="1"/>
        </p:nvSpPr>
        <p:spPr>
          <a:xfrm rot="16200000">
            <a:off x="10428803" y="4725471"/>
            <a:ext cx="389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©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Curso de Power Point – El Tío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</a:rPr>
              <a:t>Tech</a:t>
            </a:r>
            <a:endParaRPr lang="es-P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693886D-0DC3-4EE8-84E0-18323A5BCC98}"/>
              </a:ext>
            </a:extLst>
          </p:cNvPr>
          <p:cNvSpPr/>
          <p:nvPr/>
        </p:nvSpPr>
        <p:spPr>
          <a:xfrm>
            <a:off x="0" y="0"/>
            <a:ext cx="5692588" cy="6858000"/>
          </a:xfrm>
          <a:prstGeom prst="rect">
            <a:avLst/>
          </a:prstGeom>
          <a:solidFill>
            <a:srgbClr val="D35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B408E5D0-A646-4A0B-A450-878C3ADDA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571" y="776138"/>
            <a:ext cx="2410742" cy="2241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8B0CB5-21F4-4D5E-8B6C-E61ACA4D1C4B}"/>
              </a:ext>
            </a:extLst>
          </p:cNvPr>
          <p:cNvSpPr txBox="1"/>
          <p:nvPr/>
        </p:nvSpPr>
        <p:spPr>
          <a:xfrm>
            <a:off x="991905" y="3769658"/>
            <a:ext cx="727152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b="1" u="sng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Curso de Power Point</a:t>
            </a:r>
          </a:p>
          <a:p>
            <a:pPr algn="ctr"/>
            <a:r>
              <a:rPr lang="es-MX" sz="4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Básico </a:t>
            </a:r>
            <a:r>
              <a:rPr lang="es-PE" sz="4800" dirty="0">
                <a:solidFill>
                  <a:schemeClr val="bg2">
                    <a:lumMod val="10000"/>
                  </a:schemeClr>
                </a:solidFill>
              </a:rPr>
              <a:t>• </a:t>
            </a:r>
            <a:r>
              <a:rPr lang="es-MX" sz="4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Avanzado</a:t>
            </a:r>
            <a:endParaRPr lang="es-PE" sz="4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378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5394C1-EC46-4736-A0EE-35179DE09702}"/>
              </a:ext>
            </a:extLst>
          </p:cNvPr>
          <p:cNvSpPr txBox="1"/>
          <p:nvPr/>
        </p:nvSpPr>
        <p:spPr>
          <a:xfrm>
            <a:off x="3084001" y="2875002"/>
            <a:ext cx="6023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latin typeface="+mj-lt"/>
              </a:rPr>
              <a:t>DIAPOSITIVA 1</a:t>
            </a:r>
            <a:endParaRPr lang="es-PE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45F563-885C-442A-A2DC-3C0593C35EA4}"/>
              </a:ext>
            </a:extLst>
          </p:cNvPr>
          <p:cNvSpPr txBox="1"/>
          <p:nvPr/>
        </p:nvSpPr>
        <p:spPr>
          <a:xfrm>
            <a:off x="3156356" y="1675376"/>
            <a:ext cx="58792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4800" b="1" dirty="0">
                <a:latin typeface="+mj-lt"/>
              </a:rPr>
              <a:t>SECCIÓN C</a:t>
            </a:r>
            <a:endParaRPr lang="es-PE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329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5394C1-EC46-4736-A0EE-35179DE09702}"/>
              </a:ext>
            </a:extLst>
          </p:cNvPr>
          <p:cNvSpPr txBox="1"/>
          <p:nvPr/>
        </p:nvSpPr>
        <p:spPr>
          <a:xfrm>
            <a:off x="3084001" y="2875002"/>
            <a:ext cx="6023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latin typeface="+mj-lt"/>
              </a:rPr>
              <a:t>DIAPOSITIVA 2</a:t>
            </a:r>
            <a:endParaRPr lang="es-PE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45F563-885C-442A-A2DC-3C0593C35EA4}"/>
              </a:ext>
            </a:extLst>
          </p:cNvPr>
          <p:cNvSpPr txBox="1"/>
          <p:nvPr/>
        </p:nvSpPr>
        <p:spPr>
          <a:xfrm>
            <a:off x="3156356" y="1675376"/>
            <a:ext cx="58792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4800" b="1" dirty="0">
                <a:latin typeface="+mj-lt"/>
              </a:rPr>
              <a:t>SECCIÓN C</a:t>
            </a:r>
            <a:endParaRPr lang="es-PE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664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03F7FD0B-1B12-4B91-A4FD-27C27F3DF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480863"/>
            <a:ext cx="3525363" cy="327858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9676C59-3017-4A5E-9972-C8E238926BF2}"/>
              </a:ext>
            </a:extLst>
          </p:cNvPr>
          <p:cNvSpPr/>
          <p:nvPr/>
        </p:nvSpPr>
        <p:spPr>
          <a:xfrm>
            <a:off x="0" y="0"/>
            <a:ext cx="3400425" cy="6858000"/>
          </a:xfrm>
          <a:prstGeom prst="rect">
            <a:avLst/>
          </a:prstGeom>
          <a:solidFill>
            <a:srgbClr val="D35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EE44D08D-A982-4436-B8D6-074DB53D5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518" y="5946868"/>
            <a:ext cx="634907" cy="63490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A8D643F-BFA2-45F0-83CF-979FFAACD4B0}"/>
              </a:ext>
            </a:extLst>
          </p:cNvPr>
          <p:cNvSpPr txBox="1"/>
          <p:nvPr/>
        </p:nvSpPr>
        <p:spPr>
          <a:xfrm>
            <a:off x="1192069" y="3957103"/>
            <a:ext cx="727152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Clase 06: Manejo de diapositivas</a:t>
            </a:r>
            <a:endParaRPr lang="es-PE" sz="48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29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8307527-1309-44F4-B8DA-38CD8EECE0EA}"/>
              </a:ext>
            </a:extLst>
          </p:cNvPr>
          <p:cNvSpPr txBox="1"/>
          <p:nvPr/>
        </p:nvSpPr>
        <p:spPr>
          <a:xfrm>
            <a:off x="3156357" y="2875002"/>
            <a:ext cx="5879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latin typeface="+mj-lt"/>
              </a:rPr>
              <a:t>DIAPOSITIVA 1</a:t>
            </a:r>
            <a:endParaRPr lang="es-PE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0E8B49-0BB7-454A-808F-EEB2044AC918}"/>
              </a:ext>
            </a:extLst>
          </p:cNvPr>
          <p:cNvSpPr txBox="1"/>
          <p:nvPr/>
        </p:nvSpPr>
        <p:spPr>
          <a:xfrm>
            <a:off x="3156356" y="1675376"/>
            <a:ext cx="58792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4800" b="1" dirty="0">
                <a:latin typeface="+mj-lt"/>
              </a:rPr>
              <a:t>SECCIÓN A</a:t>
            </a:r>
            <a:endParaRPr lang="es-PE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436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8307527-1309-44F4-B8DA-38CD8EECE0EA}"/>
              </a:ext>
            </a:extLst>
          </p:cNvPr>
          <p:cNvSpPr txBox="1"/>
          <p:nvPr/>
        </p:nvSpPr>
        <p:spPr>
          <a:xfrm>
            <a:off x="3067223" y="2875002"/>
            <a:ext cx="6057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latin typeface="+mj-lt"/>
              </a:rPr>
              <a:t>DIAPOSITIVA 2</a:t>
            </a:r>
            <a:endParaRPr lang="es-PE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0E8B49-0BB7-454A-808F-EEB2044AC918}"/>
              </a:ext>
            </a:extLst>
          </p:cNvPr>
          <p:cNvSpPr txBox="1"/>
          <p:nvPr/>
        </p:nvSpPr>
        <p:spPr>
          <a:xfrm>
            <a:off x="3156356" y="1675376"/>
            <a:ext cx="58792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4800" b="1" dirty="0">
                <a:latin typeface="+mj-lt"/>
              </a:rPr>
              <a:t>SECCIÓN A</a:t>
            </a:r>
            <a:endParaRPr lang="es-PE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751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8307527-1309-44F4-B8DA-38CD8EECE0EA}"/>
              </a:ext>
            </a:extLst>
          </p:cNvPr>
          <p:cNvSpPr txBox="1"/>
          <p:nvPr/>
        </p:nvSpPr>
        <p:spPr>
          <a:xfrm>
            <a:off x="3067223" y="2875002"/>
            <a:ext cx="6057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latin typeface="+mj-lt"/>
              </a:rPr>
              <a:t>DIAPOSITIVA 3</a:t>
            </a:r>
            <a:endParaRPr lang="es-PE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0E8B49-0BB7-454A-808F-EEB2044AC918}"/>
              </a:ext>
            </a:extLst>
          </p:cNvPr>
          <p:cNvSpPr txBox="1"/>
          <p:nvPr/>
        </p:nvSpPr>
        <p:spPr>
          <a:xfrm>
            <a:off x="3156356" y="1675376"/>
            <a:ext cx="58792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4800" b="1" dirty="0">
                <a:latin typeface="+mj-lt"/>
              </a:rPr>
              <a:t>SECCIÓN A</a:t>
            </a:r>
            <a:endParaRPr lang="es-PE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346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8307527-1309-44F4-B8DA-38CD8EECE0EA}"/>
              </a:ext>
            </a:extLst>
          </p:cNvPr>
          <p:cNvSpPr txBox="1"/>
          <p:nvPr/>
        </p:nvSpPr>
        <p:spPr>
          <a:xfrm>
            <a:off x="3067223" y="2875002"/>
            <a:ext cx="6057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latin typeface="+mj-lt"/>
              </a:rPr>
              <a:t>DIAPOSITIVA 4</a:t>
            </a:r>
            <a:endParaRPr lang="es-PE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0E8B49-0BB7-454A-808F-EEB2044AC918}"/>
              </a:ext>
            </a:extLst>
          </p:cNvPr>
          <p:cNvSpPr txBox="1"/>
          <p:nvPr/>
        </p:nvSpPr>
        <p:spPr>
          <a:xfrm>
            <a:off x="3156356" y="1675376"/>
            <a:ext cx="58792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4800" b="1" dirty="0">
                <a:latin typeface="+mj-lt"/>
              </a:rPr>
              <a:t>SECCIÓN A</a:t>
            </a:r>
            <a:endParaRPr lang="es-PE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82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5934220-88F5-4164-96B9-263AF5AC463E}"/>
              </a:ext>
            </a:extLst>
          </p:cNvPr>
          <p:cNvSpPr txBox="1"/>
          <p:nvPr/>
        </p:nvSpPr>
        <p:spPr>
          <a:xfrm>
            <a:off x="3084001" y="2875002"/>
            <a:ext cx="6023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latin typeface="+mj-lt"/>
              </a:rPr>
              <a:t>DIAPOSITIVA 1</a:t>
            </a:r>
            <a:endParaRPr lang="es-PE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B99358-0F74-4C67-AC8F-4A493F39E91B}"/>
              </a:ext>
            </a:extLst>
          </p:cNvPr>
          <p:cNvSpPr txBox="1"/>
          <p:nvPr/>
        </p:nvSpPr>
        <p:spPr>
          <a:xfrm>
            <a:off x="3156356" y="1675376"/>
            <a:ext cx="58792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4800" b="1" dirty="0">
                <a:latin typeface="+mj-lt"/>
              </a:rPr>
              <a:t>SECCIÓN B</a:t>
            </a:r>
            <a:endParaRPr lang="es-PE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85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5934220-88F5-4164-96B9-263AF5AC463E}"/>
              </a:ext>
            </a:extLst>
          </p:cNvPr>
          <p:cNvSpPr txBox="1"/>
          <p:nvPr/>
        </p:nvSpPr>
        <p:spPr>
          <a:xfrm>
            <a:off x="3084001" y="2875002"/>
            <a:ext cx="6023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latin typeface="+mj-lt"/>
              </a:rPr>
              <a:t>DIAPOSITIVA 2</a:t>
            </a:r>
            <a:endParaRPr lang="es-PE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B99358-0F74-4C67-AC8F-4A493F39E91B}"/>
              </a:ext>
            </a:extLst>
          </p:cNvPr>
          <p:cNvSpPr txBox="1"/>
          <p:nvPr/>
        </p:nvSpPr>
        <p:spPr>
          <a:xfrm>
            <a:off x="3156356" y="1675376"/>
            <a:ext cx="58792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4800" b="1" dirty="0">
                <a:latin typeface="+mj-lt"/>
              </a:rPr>
              <a:t>SECCIÓN B</a:t>
            </a:r>
            <a:endParaRPr lang="es-PE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487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5934220-88F5-4164-96B9-263AF5AC463E}"/>
              </a:ext>
            </a:extLst>
          </p:cNvPr>
          <p:cNvSpPr txBox="1"/>
          <p:nvPr/>
        </p:nvSpPr>
        <p:spPr>
          <a:xfrm>
            <a:off x="3084001" y="2875002"/>
            <a:ext cx="6023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latin typeface="+mj-lt"/>
              </a:rPr>
              <a:t>DIAPOSITIVA 3</a:t>
            </a:r>
            <a:endParaRPr lang="es-PE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B99358-0F74-4C67-AC8F-4A493F39E91B}"/>
              </a:ext>
            </a:extLst>
          </p:cNvPr>
          <p:cNvSpPr txBox="1"/>
          <p:nvPr/>
        </p:nvSpPr>
        <p:spPr>
          <a:xfrm>
            <a:off x="3156356" y="1675376"/>
            <a:ext cx="58792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4800" b="1" dirty="0">
                <a:latin typeface="+mj-lt"/>
              </a:rPr>
              <a:t>SECCIÓN B</a:t>
            </a:r>
            <a:endParaRPr lang="es-PE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8282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iego">
      <a:dk1>
        <a:srgbClr val="070E25"/>
      </a:dk1>
      <a:lt1>
        <a:sysClr val="window" lastClr="FFFFFF"/>
      </a:lt1>
      <a:dk2>
        <a:srgbClr val="22253D"/>
      </a:dk2>
      <a:lt2>
        <a:srgbClr val="F6F7F9"/>
      </a:lt2>
      <a:accent1>
        <a:srgbClr val="8052FF"/>
      </a:accent1>
      <a:accent2>
        <a:srgbClr val="FC448A"/>
      </a:accent2>
      <a:accent3>
        <a:srgbClr val="3FCEFF"/>
      </a:accent3>
      <a:accent4>
        <a:srgbClr val="FFC000"/>
      </a:accent4>
      <a:accent5>
        <a:srgbClr val="0BD5C2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Exo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iego">
      <a:dk1>
        <a:srgbClr val="070E25"/>
      </a:dk1>
      <a:lt1>
        <a:sysClr val="window" lastClr="FFFFFF"/>
      </a:lt1>
      <a:dk2>
        <a:srgbClr val="22253D"/>
      </a:dk2>
      <a:lt2>
        <a:srgbClr val="F6F7F9"/>
      </a:lt2>
      <a:accent1>
        <a:srgbClr val="8052FF"/>
      </a:accent1>
      <a:accent2>
        <a:srgbClr val="FC448A"/>
      </a:accent2>
      <a:accent3>
        <a:srgbClr val="3FCEFF"/>
      </a:accent3>
      <a:accent4>
        <a:srgbClr val="FFC000"/>
      </a:accent4>
      <a:accent5>
        <a:srgbClr val="0BD5C2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Exo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147C459-33F0-400D-B888-021D8C2AFBE4}">
  <we:reference id="wa104380121" version="2.0.0.0" store="es-E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50</Words>
  <Application>Microsoft Office PowerPoint</Application>
  <PresentationFormat>Panorámica</PresentationFormat>
  <Paragraphs>22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Calibri</vt:lpstr>
      <vt:lpstr>Arial</vt:lpstr>
      <vt:lpstr>Cabin</vt:lpstr>
      <vt:lpstr>Arial</vt:lpstr>
      <vt:lpstr>Exo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Cárdenas Dev</dc:creator>
  <cp:lastModifiedBy>Diego Cárdenas Dev</cp:lastModifiedBy>
  <cp:revision>61</cp:revision>
  <dcterms:created xsi:type="dcterms:W3CDTF">2021-05-26T20:25:56Z</dcterms:created>
  <dcterms:modified xsi:type="dcterms:W3CDTF">2021-06-22T19:19:35Z</dcterms:modified>
</cp:coreProperties>
</file>