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48" r:id="rId2"/>
  </p:sldMasterIdLst>
  <p:notesMasterIdLst>
    <p:notesMasterId r:id="rId23"/>
  </p:notesMasterIdLst>
  <p:sldIdLst>
    <p:sldId id="262" r:id="rId3"/>
    <p:sldId id="263" r:id="rId4"/>
    <p:sldId id="275" r:id="rId5"/>
    <p:sldId id="276" r:id="rId6"/>
    <p:sldId id="277" r:id="rId7"/>
    <p:sldId id="278" r:id="rId8"/>
    <p:sldId id="281" r:id="rId9"/>
    <p:sldId id="282" r:id="rId10"/>
    <p:sldId id="283" r:id="rId11"/>
    <p:sldId id="279" r:id="rId12"/>
    <p:sldId id="280" r:id="rId13"/>
    <p:sldId id="267" r:id="rId14"/>
    <p:sldId id="269" r:id="rId15"/>
    <p:sldId id="268" r:id="rId16"/>
    <p:sldId id="272" r:id="rId17"/>
    <p:sldId id="271" r:id="rId18"/>
    <p:sldId id="270" r:id="rId19"/>
    <p:sldId id="260" r:id="rId20"/>
    <p:sldId id="264" r:id="rId21"/>
    <p:sldId id="265" r:id="rId22"/>
  </p:sldIdLst>
  <p:sldSz cx="12192000" cy="6858000"/>
  <p:notesSz cx="6858000" cy="9144000"/>
  <p:embeddedFontLst>
    <p:embeddedFont>
      <p:font typeface="Acme" panose="02000706050000020004" pitchFamily="2" charset="0"/>
      <p:regular r:id="rId24"/>
    </p:embeddedFont>
    <p:embeddedFont>
      <p:font typeface="Cabin" pitchFamily="2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Exo" pitchFamily="2" charset="0"/>
      <p:regular r:id="rId35"/>
      <p:bold r:id="rId36"/>
    </p:embeddedFont>
    <p:embeddedFont>
      <p:font typeface="Pacifico" panose="00000500000000000000" pitchFamily="2" charset="0"/>
      <p:regular r:id="rId37"/>
    </p:embeddedFont>
    <p:embeddedFont>
      <p:font typeface="Poppins" panose="00000500000000000000" pitchFamily="2" charset="0"/>
      <p:regular r:id="rId38"/>
      <p:bold r:id="rId39"/>
      <p:italic r:id="rId4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DE13B5D-2C35-4041-8F1A-9B117E9F987B}">
          <p14:sldIdLst>
            <p14:sldId id="262"/>
            <p14:sldId id="263"/>
          </p14:sldIdLst>
        </p14:section>
        <p14:section name="Malos ejemplos" id="{760B3874-258A-4BFD-B611-E1FCE89B857D}">
          <p14:sldIdLst>
            <p14:sldId id="275"/>
            <p14:sldId id="276"/>
            <p14:sldId id="277"/>
            <p14:sldId id="278"/>
          </p14:sldIdLst>
        </p14:section>
        <p14:section name="Identidad visual" id="{AD686F1A-69EB-40B5-9038-4D6BDFF096AD}">
          <p14:sldIdLst>
            <p14:sldId id="281"/>
            <p14:sldId id="282"/>
            <p14:sldId id="283"/>
            <p14:sldId id="279"/>
            <p14:sldId id="280"/>
          </p14:sldIdLst>
        </p14:section>
        <p14:section name="Imágenes" id="{3E9BB175-7F79-48AA-BE32-6A1AED065063}">
          <p14:sldIdLst>
            <p14:sldId id="267"/>
            <p14:sldId id="269"/>
            <p14:sldId id="268"/>
          </p14:sldIdLst>
        </p14:section>
        <p14:section name="Ilustraciones" id="{DDDC3C53-87E3-40B0-9F4B-E15B588C289B}">
          <p14:sldIdLst>
            <p14:sldId id="272"/>
            <p14:sldId id="271"/>
            <p14:sldId id="270"/>
          </p14:sldIdLst>
        </p14:section>
        <p14:section name="Íconos" id="{CEAF7A6D-1671-4A98-97C7-B9729D29326C}">
          <p14:sldIdLst>
            <p14:sldId id="260"/>
          </p14:sldIdLst>
        </p14:section>
        <p14:section name="Fuentes tipográficas" id="{E2BB4F28-2EE9-495D-B9EB-A074894FC8B7}">
          <p14:sldIdLst>
            <p14:sldId id="264"/>
          </p14:sldIdLst>
        </p14:section>
        <p14:section name="Colores" id="{6293E3E4-44BF-42AA-AF7F-2C8E7561E897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FF07"/>
    <a:srgbClr val="0DE85A"/>
    <a:srgbClr val="01FFCD"/>
    <a:srgbClr val="0DB4E8"/>
    <a:srgbClr val="0D61FF"/>
    <a:srgbClr val="34C1A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3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FBE5F-096E-4EB0-AE3F-7738EC365DE7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A2C80-2B6B-41D0-965A-1C3A103EDB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256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7C48E-B4D2-4BC9-965D-D28E7B9990A1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8590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9BEC7-75DA-4AC7-B937-6EE8F341C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4FFEE2-B6D5-48B9-A095-3B56370A0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3EFE75-FEFE-457F-8B4D-FF24A780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E79496-FF52-4BA6-851C-C3986E8D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1CEC6-D4C4-4E7A-9BA9-1759654D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033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8CB84-88F2-4576-9AEF-B8C6B859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F587B8-BC56-4003-A70A-765B619AF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607C40-FD34-49A7-BB45-2847C270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42F8AF-875D-4993-86A8-4869A4AB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0717AD-757A-4DD0-8E55-6D40FF02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855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FD8C90-3FCF-45D8-8294-AB6A12979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A7F50E-5D61-4AF6-ADCD-371D3C66A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16181-984C-4EA9-A1B5-FC035DF3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B3F5D5-7197-4144-BBA9-12E364A2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26A8AD-70C8-4309-919E-BBBD8AE6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0398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D784C9-715C-4030-B852-390207B3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67E9-2F82-4A83-BCD2-85C1D2729543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D79D1C-4274-4A28-B1F4-FC19A044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35D993-266A-45E9-BE54-528AF1CB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13D7-0B53-4221-84FE-11D9680CB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9589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9FC9B-02BF-4062-AED1-33F562DAF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AC1EBE-4D6D-42D7-A19A-C6A17BC6D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03B13-334E-42AB-943B-4B0235DF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67E9-2F82-4A83-BCD2-85C1D2729543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5D2AA4-5F60-40ED-B491-CC9E85FB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E0A4C2-832A-4A4C-A0FE-1AEF3736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13D7-0B53-4221-84FE-11D9680CB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69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B1ACE-098A-4B42-8EC6-B013A079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2BADF9-0CA4-40D7-955E-3A1ABC97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F3DD2-434F-4213-9512-FE0DF654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6AFA1-572F-4B58-A838-08468698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9F341-7477-4374-9299-9554E795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641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04C46-05B9-4CFC-ABD2-EF2AAA29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D8EE1B-97AC-421D-A912-03CFB637A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A7215C-24AB-4C06-A813-24AACFC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5E52D2-285B-49F5-9CFA-5C2D61DC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DD94AB-7DD2-4F52-900D-1C25DFC9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991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D0120-E60A-409D-8E03-57C991B9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B30A0-2944-44F8-9581-430478884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291844-95C9-48B7-A4DA-34AB908E6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62E34-B949-4151-A2E1-72129536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36D589-F2F9-49B6-8452-AC0A826D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383A73-A906-4665-9B3D-609C1071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552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EC54C-17C3-40A7-A922-D3E4A4E2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CBF9A6-1FC7-41AB-BBB8-4B4187999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2A687F-92F9-458D-B5A3-CAD43A56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09E5DB-36A1-4FD6-9209-90FAC4335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280C22-7D32-41FA-9657-46844DB3B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9D7B13-DE15-4542-9F69-BC5A463C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147B75-0A6F-4F42-8C79-38B83166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C50999-C55D-4C64-9734-4DD6E7C7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90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B308B-B7A0-466E-BC75-B870C9A4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4C3BF0-73F4-4A0F-9CAB-0B884648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85D6B1-3BF5-463B-B4D6-9E90906C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34FC90-78F5-4723-98CE-C16DD7C2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774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CA19BB-E780-4216-8A1D-31AA3E75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F5E822-5B62-4E89-A586-3DF07CAB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F1AF8E-38AA-42BB-B334-2EAB4531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134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03B54-175A-4099-BCA1-85359D8F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26B55-AEFB-4E7B-AE41-6DBE65F33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31AE6D-7885-47B4-BEFB-ABAED6F94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40D67B-A9BE-4A99-8A08-AD51E23E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9AFA-5E2B-43CC-8DE1-A26EDB41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D9934-DD6F-44C0-B8AE-B911CE72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704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5603D-650B-4605-A23F-B94A123F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5503D-254E-46D7-8989-BC9BF07EA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4F5289-50CC-459A-97F0-E4C6E2520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DF39DC-1DBA-40FB-924A-865D205B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5FC271-CFF7-495E-AD0C-7C2514BE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40D5E5-D3BB-4947-BE17-B86340C8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726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6013EC-33C2-46CC-B492-C0D5A5D4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1CAAE7-DF45-4E93-BD08-AC9C0DAA5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240C95-765D-4378-92A2-A7954CE1B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1B6F-E228-4EE1-8BA3-CF6041F2527A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A04EEC-7C18-472A-BE36-8A6E59C35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6221F1-7270-424B-B31B-64F881AE6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B1DE11-FFD2-403F-83A9-16246D8E80C5}"/>
              </a:ext>
            </a:extLst>
          </p:cNvPr>
          <p:cNvSpPr txBox="1"/>
          <p:nvPr userDrawn="1"/>
        </p:nvSpPr>
        <p:spPr>
          <a:xfrm rot="16200000">
            <a:off x="10428803" y="4725471"/>
            <a:ext cx="389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Curso de Power Point – El Tío Tech</a:t>
            </a:r>
            <a:endParaRPr lang="es-P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9D1578-A14A-42E0-ACAB-1EAB9E6B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E1B57-79D3-4DC4-A5CC-181963B41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C538D-47F4-4A00-8EA7-9B1126636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67E9-2F82-4A83-BCD2-85C1D2729543}" type="datetimeFigureOut">
              <a:rPr lang="es-PE" smtClean="0"/>
              <a:t>17/06/2021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A9F1E-655C-4D40-983E-A865A6A87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BFBE1D-E8BF-4E12-B4A2-2DB649C1C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13D7-0B53-4221-84FE-11D9680CBAB8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7CF880-BB6F-4390-B32C-50C415991DE3}"/>
              </a:ext>
            </a:extLst>
          </p:cNvPr>
          <p:cNvSpPr txBox="1"/>
          <p:nvPr userDrawn="1"/>
        </p:nvSpPr>
        <p:spPr>
          <a:xfrm rot="16200000">
            <a:off x="10428803" y="4725471"/>
            <a:ext cx="389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Curso de Power Point – El Tío Tech</a:t>
            </a:r>
            <a:endParaRPr lang="es-P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693886D-0DC3-4EE8-84E0-18323A5BCC98}"/>
              </a:ext>
            </a:extLst>
          </p:cNvPr>
          <p:cNvSpPr/>
          <p:nvPr/>
        </p:nvSpPr>
        <p:spPr>
          <a:xfrm>
            <a:off x="0" y="0"/>
            <a:ext cx="5692588" cy="6858000"/>
          </a:xfrm>
          <a:prstGeom prst="rect">
            <a:avLst/>
          </a:prstGeom>
          <a:solidFill>
            <a:srgbClr val="D35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B408E5D0-A646-4A0B-A450-878C3ADDA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71" y="776138"/>
            <a:ext cx="2410742" cy="2241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8B0CB5-21F4-4D5E-8B6C-E61ACA4D1C4B}"/>
              </a:ext>
            </a:extLst>
          </p:cNvPr>
          <p:cNvSpPr txBox="1"/>
          <p:nvPr/>
        </p:nvSpPr>
        <p:spPr>
          <a:xfrm>
            <a:off x="991905" y="3769658"/>
            <a:ext cx="727152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b="1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Curso de Power Point</a:t>
            </a:r>
          </a:p>
          <a:p>
            <a:pPr algn="ctr"/>
            <a:r>
              <a:rPr lang="es-MX" sz="4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Básico </a:t>
            </a:r>
            <a:r>
              <a:rPr lang="es-PE" sz="4800" dirty="0">
                <a:solidFill>
                  <a:schemeClr val="bg2">
                    <a:lumMod val="10000"/>
                  </a:schemeClr>
                </a:solidFill>
              </a:rPr>
              <a:t>• </a:t>
            </a:r>
            <a:r>
              <a:rPr lang="es-MX" sz="4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Avanzado</a:t>
            </a:r>
            <a:endParaRPr lang="es-PE" sz="4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78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451DECC-45ED-48D0-AF05-6A7E424E0B1D}"/>
              </a:ext>
            </a:extLst>
          </p:cNvPr>
          <p:cNvSpPr/>
          <p:nvPr/>
        </p:nvSpPr>
        <p:spPr>
          <a:xfrm>
            <a:off x="0" y="0"/>
            <a:ext cx="147646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F244C2-AE63-46F1-8BFB-D292AD60889D}"/>
              </a:ext>
            </a:extLst>
          </p:cNvPr>
          <p:cNvSpPr txBox="1"/>
          <p:nvPr/>
        </p:nvSpPr>
        <p:spPr>
          <a:xfrm>
            <a:off x="2035728" y="3219275"/>
            <a:ext cx="8120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>
                <a:latin typeface="Poppins" panose="00000500000000000000" pitchFamily="2" charset="0"/>
                <a:cs typeface="Poppins" panose="00000500000000000000" pitchFamily="2" charset="0"/>
              </a:rPr>
              <a:t>Crea una identidad visual</a:t>
            </a:r>
            <a:endParaRPr lang="es-PE" sz="7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303138-636D-48B4-9E5C-49FE4CE44679}"/>
              </a:ext>
            </a:extLst>
          </p:cNvPr>
          <p:cNvSpPr txBox="1"/>
          <p:nvPr/>
        </p:nvSpPr>
        <p:spPr>
          <a:xfrm>
            <a:off x="2035728" y="5527599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spc="600" dirty="0"/>
              <a:t>Reconocible y profesional.</a:t>
            </a:r>
            <a:endParaRPr lang="es-PE" sz="2400" u="sng" spc="6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79F8679-155A-4C23-A806-7E51A5397C54}"/>
              </a:ext>
            </a:extLst>
          </p:cNvPr>
          <p:cNvSpPr/>
          <p:nvPr/>
        </p:nvSpPr>
        <p:spPr>
          <a:xfrm>
            <a:off x="11534862" y="6243132"/>
            <a:ext cx="459998" cy="4599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1976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451DECC-45ED-48D0-AF05-6A7E424E0B1D}"/>
              </a:ext>
            </a:extLst>
          </p:cNvPr>
          <p:cNvSpPr/>
          <p:nvPr/>
        </p:nvSpPr>
        <p:spPr>
          <a:xfrm>
            <a:off x="432733" y="360888"/>
            <a:ext cx="11326534" cy="61362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F244C2-AE63-46F1-8BFB-D292AD60889D}"/>
              </a:ext>
            </a:extLst>
          </p:cNvPr>
          <p:cNvSpPr txBox="1"/>
          <p:nvPr/>
        </p:nvSpPr>
        <p:spPr>
          <a:xfrm>
            <a:off x="1166069" y="868736"/>
            <a:ext cx="985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rgbClr val="00B050"/>
                </a:solidFill>
                <a:latin typeface="Acme" panose="02000706050000020004" pitchFamily="2" charset="0"/>
                <a:cs typeface="Poppins" panose="00000500000000000000" pitchFamily="2" charset="0"/>
              </a:rPr>
              <a:t>Crea una identidad visual</a:t>
            </a:r>
            <a:endParaRPr lang="es-PE" sz="7200" b="1" dirty="0">
              <a:solidFill>
                <a:srgbClr val="00B050"/>
              </a:solidFill>
              <a:latin typeface="Acme" panose="02000706050000020004" pitchFamily="2" charset="0"/>
              <a:cs typeface="Poppins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303138-636D-48B4-9E5C-49FE4CE44679}"/>
              </a:ext>
            </a:extLst>
          </p:cNvPr>
          <p:cNvSpPr txBox="1"/>
          <p:nvPr/>
        </p:nvSpPr>
        <p:spPr>
          <a:xfrm>
            <a:off x="2534872" y="2115248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2">
                    <a:lumMod val="25000"/>
                  </a:schemeClr>
                </a:solidFill>
                <a:latin typeface="Pacifico" panose="00000500000000000000" pitchFamily="2" charset="0"/>
              </a:rPr>
              <a:t>Reconocible y según tu sector/nicho.</a:t>
            </a:r>
            <a:endParaRPr lang="es-PE" sz="24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79F8679-155A-4C23-A806-7E51A5397C54}"/>
              </a:ext>
            </a:extLst>
          </p:cNvPr>
          <p:cNvSpPr/>
          <p:nvPr/>
        </p:nvSpPr>
        <p:spPr>
          <a:xfrm>
            <a:off x="5866000" y="5759267"/>
            <a:ext cx="459998" cy="4599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</a:t>
            </a:r>
            <a:endParaRPr lang="es-PE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8B31DB2-8171-459C-AE1B-AA2861A95EB6}"/>
              </a:ext>
            </a:extLst>
          </p:cNvPr>
          <p:cNvSpPr/>
          <p:nvPr/>
        </p:nvSpPr>
        <p:spPr>
          <a:xfrm>
            <a:off x="2004969" y="3082285"/>
            <a:ext cx="2432807" cy="2432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Imagen</a:t>
            </a:r>
            <a:endParaRPr lang="es-P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07CA61F-5B8D-4E4F-BE41-EE417DD5E7C6}"/>
              </a:ext>
            </a:extLst>
          </p:cNvPr>
          <p:cNvSpPr/>
          <p:nvPr/>
        </p:nvSpPr>
        <p:spPr>
          <a:xfrm>
            <a:off x="4879594" y="3100588"/>
            <a:ext cx="2432807" cy="2432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Imagen</a:t>
            </a:r>
            <a:endParaRPr lang="es-P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1ECC8E3-5A74-4CC9-B63F-B340159C7870}"/>
              </a:ext>
            </a:extLst>
          </p:cNvPr>
          <p:cNvSpPr/>
          <p:nvPr/>
        </p:nvSpPr>
        <p:spPr>
          <a:xfrm>
            <a:off x="7754219" y="3100588"/>
            <a:ext cx="2432807" cy="2432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Imagen</a:t>
            </a:r>
            <a:endParaRPr lang="es-PE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0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2E265CE-1BD5-45A9-878B-A592D7CE3B5B}"/>
              </a:ext>
            </a:extLst>
          </p:cNvPr>
          <p:cNvSpPr txBox="1"/>
          <p:nvPr/>
        </p:nvSpPr>
        <p:spPr>
          <a:xfrm>
            <a:off x="905523" y="697807"/>
            <a:ext cx="395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>
                <a:latin typeface="Exo" pitchFamily="2" charset="0"/>
              </a:rPr>
              <a:t>Negocios</a:t>
            </a:r>
          </a:p>
        </p:txBody>
      </p:sp>
    </p:spTree>
    <p:extLst>
      <p:ext uri="{BB962C8B-B14F-4D97-AF65-F5344CB8AC3E}">
        <p14:creationId xmlns:p14="http://schemas.microsoft.com/office/powerpoint/2010/main" val="94945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2E265CE-1BD5-45A9-878B-A592D7CE3B5B}"/>
              </a:ext>
            </a:extLst>
          </p:cNvPr>
          <p:cNvSpPr txBox="1"/>
          <p:nvPr/>
        </p:nvSpPr>
        <p:spPr>
          <a:xfrm>
            <a:off x="905523" y="697807"/>
            <a:ext cx="395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>
                <a:latin typeface="Exo" pitchFamily="2" charset="0"/>
              </a:rPr>
              <a:t>Deporte</a:t>
            </a:r>
          </a:p>
        </p:txBody>
      </p:sp>
    </p:spTree>
    <p:extLst>
      <p:ext uri="{BB962C8B-B14F-4D97-AF65-F5344CB8AC3E}">
        <p14:creationId xmlns:p14="http://schemas.microsoft.com/office/powerpoint/2010/main" val="362211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2E265CE-1BD5-45A9-878B-A592D7CE3B5B}"/>
              </a:ext>
            </a:extLst>
          </p:cNvPr>
          <p:cNvSpPr txBox="1"/>
          <p:nvPr/>
        </p:nvSpPr>
        <p:spPr>
          <a:xfrm>
            <a:off x="905523" y="697807"/>
            <a:ext cx="395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>
                <a:latin typeface="Exo" pitchFamily="2" charset="0"/>
              </a:rPr>
              <a:t>Medicina</a:t>
            </a:r>
          </a:p>
        </p:txBody>
      </p:sp>
    </p:spTree>
    <p:extLst>
      <p:ext uri="{BB962C8B-B14F-4D97-AF65-F5344CB8AC3E}">
        <p14:creationId xmlns:p14="http://schemas.microsoft.com/office/powerpoint/2010/main" val="3249090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2E265CE-1BD5-45A9-878B-A592D7CE3B5B}"/>
              </a:ext>
            </a:extLst>
          </p:cNvPr>
          <p:cNvSpPr txBox="1"/>
          <p:nvPr/>
        </p:nvSpPr>
        <p:spPr>
          <a:xfrm>
            <a:off x="905523" y="697807"/>
            <a:ext cx="395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>
                <a:latin typeface="Exo" pitchFamily="2" charset="0"/>
              </a:rPr>
              <a:t>Oficina</a:t>
            </a:r>
          </a:p>
        </p:txBody>
      </p:sp>
    </p:spTree>
    <p:extLst>
      <p:ext uri="{BB962C8B-B14F-4D97-AF65-F5344CB8AC3E}">
        <p14:creationId xmlns:p14="http://schemas.microsoft.com/office/powerpoint/2010/main" val="404176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2E265CE-1BD5-45A9-878B-A592D7CE3B5B}"/>
              </a:ext>
            </a:extLst>
          </p:cNvPr>
          <p:cNvSpPr txBox="1"/>
          <p:nvPr/>
        </p:nvSpPr>
        <p:spPr>
          <a:xfrm>
            <a:off x="905523" y="697807"/>
            <a:ext cx="395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latin typeface="Exo" pitchFamily="2" charset="0"/>
              </a:rPr>
              <a:t>P</a:t>
            </a:r>
            <a:r>
              <a:rPr lang="es-PE" sz="5400" b="1" dirty="0" err="1">
                <a:latin typeface="Exo" pitchFamily="2" charset="0"/>
              </a:rPr>
              <a:t>ersonas</a:t>
            </a:r>
            <a:endParaRPr lang="es-PE" sz="5400" b="1" dirty="0">
              <a:latin typeface="Exo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3D34538-23D3-4E69-B6D5-A10A19FCA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7374" y="1089250"/>
            <a:ext cx="2268304" cy="49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7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C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2E265CE-1BD5-45A9-878B-A592D7CE3B5B}"/>
              </a:ext>
            </a:extLst>
          </p:cNvPr>
          <p:cNvSpPr txBox="1"/>
          <p:nvPr/>
        </p:nvSpPr>
        <p:spPr>
          <a:xfrm>
            <a:off x="905523" y="697807"/>
            <a:ext cx="5897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>
                <a:solidFill>
                  <a:schemeClr val="bg1"/>
                </a:solidFill>
                <a:latin typeface="Exo" pitchFamily="2" charset="0"/>
              </a:rPr>
              <a:t>Ciencia</a:t>
            </a:r>
          </a:p>
        </p:txBody>
      </p:sp>
    </p:spTree>
    <p:extLst>
      <p:ext uri="{BB962C8B-B14F-4D97-AF65-F5344CB8AC3E}">
        <p14:creationId xmlns:p14="http://schemas.microsoft.com/office/powerpoint/2010/main" val="40758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872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C70-B47E-4E5F-BC8D-1E6EC018E069}"/>
              </a:ext>
            </a:extLst>
          </p:cNvPr>
          <p:cNvSpPr txBox="1"/>
          <p:nvPr/>
        </p:nvSpPr>
        <p:spPr>
          <a:xfrm>
            <a:off x="2885813" y="1644242"/>
            <a:ext cx="59226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Calibri" panose="020F0502020204030204" pitchFamily="34" charset="0"/>
                <a:cs typeface="Calibri" panose="020F0502020204030204" pitchFamily="34" charset="0"/>
              </a:rPr>
              <a:t>¿Te está gustando el curso?</a:t>
            </a:r>
          </a:p>
          <a:p>
            <a:pPr algn="ctr"/>
            <a:endParaRPr lang="es-MX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400" dirty="0">
                <a:latin typeface="Calibri" panose="020F0502020204030204" pitchFamily="34" charset="0"/>
                <a:cs typeface="Calibri" panose="020F0502020204030204" pitchFamily="34" charset="0"/>
              </a:rPr>
              <a:t>1234567890</a:t>
            </a:r>
          </a:p>
          <a:p>
            <a:pPr algn="ctr"/>
            <a:r>
              <a:rPr lang="es-MX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ASDFGHJKLWXQZ</a:t>
            </a:r>
            <a:endParaRPr lang="es-PE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03F7FD0B-1B12-4B91-A4FD-27C27F3DF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480863"/>
            <a:ext cx="3525363" cy="327858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9676C59-3017-4A5E-9972-C8E238926BF2}"/>
              </a:ext>
            </a:extLst>
          </p:cNvPr>
          <p:cNvSpPr/>
          <p:nvPr/>
        </p:nvSpPr>
        <p:spPr>
          <a:xfrm>
            <a:off x="0" y="0"/>
            <a:ext cx="3400425" cy="6858000"/>
          </a:xfrm>
          <a:prstGeom prst="rect">
            <a:avLst/>
          </a:prstGeom>
          <a:solidFill>
            <a:srgbClr val="D35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EE44D08D-A982-4436-B8D6-074DB53D5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518" y="5946868"/>
            <a:ext cx="634907" cy="63490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A8D643F-BFA2-45F0-83CF-979FFAACD4B0}"/>
              </a:ext>
            </a:extLst>
          </p:cNvPr>
          <p:cNvSpPr txBox="1"/>
          <p:nvPr/>
        </p:nvSpPr>
        <p:spPr>
          <a:xfrm>
            <a:off x="1192069" y="4037002"/>
            <a:ext cx="6771201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Clase 04: Recursos para Power Point</a:t>
            </a:r>
            <a:endParaRPr lang="es-PE" sz="4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298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5596D59E-FF87-4545-BC22-3DA50E96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80" y="4731391"/>
            <a:ext cx="3790480" cy="1589556"/>
          </a:xfrm>
          <a:prstGeom prst="rect">
            <a:avLst/>
          </a:prstGeom>
        </p:spPr>
      </p:pic>
      <p:pic>
        <p:nvPicPr>
          <p:cNvPr id="11" name="Imagen 10" descr="Gráfico&#10;&#10;Descripción generada automáticamente">
            <a:extLst>
              <a:ext uri="{FF2B5EF4-FFF2-40B4-BE49-F238E27FC236}">
                <a16:creationId xmlns:a16="http://schemas.microsoft.com/office/drawing/2014/main" id="{EDE60A45-4354-4929-BC16-077518D1D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241" y="4731391"/>
            <a:ext cx="3790480" cy="1589556"/>
          </a:xfrm>
          <a:prstGeom prst="rect">
            <a:avLst/>
          </a:prstGeom>
        </p:spPr>
      </p:pic>
      <p:pic>
        <p:nvPicPr>
          <p:cNvPr id="13" name="Imagen 12" descr="Gráfico&#10;&#10;Descripción generada automáticamente">
            <a:extLst>
              <a:ext uri="{FF2B5EF4-FFF2-40B4-BE49-F238E27FC236}">
                <a16:creationId xmlns:a16="http://schemas.microsoft.com/office/drawing/2014/main" id="{9750C9CE-F1E8-42BB-BCA0-45B2B9A02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20" y="2701255"/>
            <a:ext cx="3790480" cy="1589556"/>
          </a:xfrm>
          <a:prstGeom prst="rect">
            <a:avLst/>
          </a:prstGeom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226EC9B-1F67-42EF-A1A8-2F8B462C4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60" y="2701255"/>
            <a:ext cx="3790480" cy="1589556"/>
          </a:xfrm>
          <a:prstGeom prst="rect">
            <a:avLst/>
          </a:prstGeom>
        </p:spPr>
      </p:pic>
      <p:pic>
        <p:nvPicPr>
          <p:cNvPr id="17" name="Imagen 16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73C54797-B5CC-4395-9F16-7D3F3643C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255"/>
            <a:ext cx="3790480" cy="1589556"/>
          </a:xfrm>
          <a:prstGeom prst="rect">
            <a:avLst/>
          </a:prstGeom>
        </p:spPr>
      </p:pic>
      <p:pic>
        <p:nvPicPr>
          <p:cNvPr id="19" name="Imagen 18" descr="Gráfico&#10;&#10;Descripción generada automáticamente">
            <a:extLst>
              <a:ext uri="{FF2B5EF4-FFF2-40B4-BE49-F238E27FC236}">
                <a16:creationId xmlns:a16="http://schemas.microsoft.com/office/drawing/2014/main" id="{824F7987-05F7-4B80-B00C-DBAA68087A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20" y="671119"/>
            <a:ext cx="3790480" cy="1589556"/>
          </a:xfrm>
          <a:prstGeom prst="rect">
            <a:avLst/>
          </a:prstGeom>
        </p:spPr>
      </p:pic>
      <p:pic>
        <p:nvPicPr>
          <p:cNvPr id="21" name="Imagen 20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9618B108-4EE0-4DFA-9A28-38A35F1A83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60" y="671119"/>
            <a:ext cx="3790480" cy="1589556"/>
          </a:xfrm>
          <a:prstGeom prst="rect">
            <a:avLst/>
          </a:prstGeom>
        </p:spPr>
      </p:pic>
      <p:pic>
        <p:nvPicPr>
          <p:cNvPr id="23" name="Imagen 22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263098A6-4666-4809-A44C-312559AD01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119"/>
            <a:ext cx="3790480" cy="15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9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diapositivas feas (y secretas) de la NSA – SpeakersLab.es">
            <a:extLst>
              <a:ext uri="{FF2B5EF4-FFF2-40B4-BE49-F238E27FC236}">
                <a16:creationId xmlns:a16="http://schemas.microsoft.com/office/drawing/2014/main" id="{A1A35F90-5612-4F24-952D-B736B617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3" y="1493634"/>
            <a:ext cx="5005257" cy="38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ucos para preparar una presentación en PowerPoint | Tecnología -  ComputerHoy.com">
            <a:extLst>
              <a:ext uri="{FF2B5EF4-FFF2-40B4-BE49-F238E27FC236}">
                <a16:creationId xmlns:a16="http://schemas.microsoft.com/office/drawing/2014/main" id="{23D4D569-085B-48E7-8443-8B4A5C9EE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14" y="1124125"/>
            <a:ext cx="6146333" cy="4609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PT - History of Finite Element Analysis PowerPoint Presentation, free  download - ID:3302505">
            <a:extLst>
              <a:ext uri="{FF2B5EF4-FFF2-40B4-BE49-F238E27FC236}">
                <a16:creationId xmlns:a16="http://schemas.microsoft.com/office/drawing/2014/main" id="{2656A716-32B9-4DEE-9752-48BD4B859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77" y="1660757"/>
            <a:ext cx="4715313" cy="353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131285-B8D2-43D7-8F77-7C551F454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17" y="1509515"/>
            <a:ext cx="5479004" cy="3838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02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positivas viridiana 3ºb">
            <a:extLst>
              <a:ext uri="{FF2B5EF4-FFF2-40B4-BE49-F238E27FC236}">
                <a16:creationId xmlns:a16="http://schemas.microsoft.com/office/drawing/2014/main" id="{AFAFBCEB-FE11-4496-BFA8-20E39E8E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3" y="1504905"/>
            <a:ext cx="5130917" cy="38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ower Point Pinocho">
            <a:extLst>
              <a:ext uri="{FF2B5EF4-FFF2-40B4-BE49-F238E27FC236}">
                <a16:creationId xmlns:a16="http://schemas.microsoft.com/office/drawing/2014/main" id="{CFAEFD58-4249-4747-A8EE-AA3CA3B1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21" y="1265120"/>
            <a:ext cx="5770345" cy="432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0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enero y salud 2. Desigualdades de Género en Salud">
            <a:extLst>
              <a:ext uri="{FF2B5EF4-FFF2-40B4-BE49-F238E27FC236}">
                <a16:creationId xmlns:a16="http://schemas.microsoft.com/office/drawing/2014/main" id="{5C98CADC-0756-4D56-9796-1B9853397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3" y="1362162"/>
            <a:ext cx="5511567" cy="41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uevo presentación de microsoft office power point.1pptx">
            <a:extLst>
              <a:ext uri="{FF2B5EF4-FFF2-40B4-BE49-F238E27FC236}">
                <a16:creationId xmlns:a16="http://schemas.microsoft.com/office/drawing/2014/main" id="{84574A4F-C2AA-41B0-ADC1-1870FAD7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04" y="1476593"/>
            <a:ext cx="5206417" cy="39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4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93E3D6-CCA3-49E1-86FD-49870AB7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5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9DEE77-CB04-4F17-B963-72A199D37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3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AAB0DE-6D6B-46DD-82A7-215271DF8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93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iego">
      <a:dk1>
        <a:srgbClr val="070E25"/>
      </a:dk1>
      <a:lt1>
        <a:sysClr val="window" lastClr="FFFFFF"/>
      </a:lt1>
      <a:dk2>
        <a:srgbClr val="22253D"/>
      </a:dk2>
      <a:lt2>
        <a:srgbClr val="F6F7F9"/>
      </a:lt2>
      <a:accent1>
        <a:srgbClr val="8052FF"/>
      </a:accent1>
      <a:accent2>
        <a:srgbClr val="FC448A"/>
      </a:accent2>
      <a:accent3>
        <a:srgbClr val="3FCEFF"/>
      </a:accent3>
      <a:accent4>
        <a:srgbClr val="FFC000"/>
      </a:accent4>
      <a:accent5>
        <a:srgbClr val="0BD5C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iego">
      <a:dk1>
        <a:srgbClr val="070E25"/>
      </a:dk1>
      <a:lt1>
        <a:sysClr val="window" lastClr="FFFFFF"/>
      </a:lt1>
      <a:dk2>
        <a:srgbClr val="22253D"/>
      </a:dk2>
      <a:lt2>
        <a:srgbClr val="F6F7F9"/>
      </a:lt2>
      <a:accent1>
        <a:srgbClr val="8052FF"/>
      </a:accent1>
      <a:accent2>
        <a:srgbClr val="FC448A"/>
      </a:accent2>
      <a:accent3>
        <a:srgbClr val="3FCEFF"/>
      </a:accent3>
      <a:accent4>
        <a:srgbClr val="FFC000"/>
      </a:accent4>
      <a:accent5>
        <a:srgbClr val="0BD5C2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Exo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56</Words>
  <Application>Microsoft Office PowerPoint</Application>
  <PresentationFormat>Panorámica</PresentationFormat>
  <Paragraphs>23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Exo</vt:lpstr>
      <vt:lpstr>Pacifico</vt:lpstr>
      <vt:lpstr>Arial</vt:lpstr>
      <vt:lpstr>Calibri</vt:lpstr>
      <vt:lpstr>Poppins</vt:lpstr>
      <vt:lpstr>Arial</vt:lpstr>
      <vt:lpstr>Calibri Light</vt:lpstr>
      <vt:lpstr>Acme</vt:lpstr>
      <vt:lpstr>Cabin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Cárdenas Dev</dc:creator>
  <cp:lastModifiedBy>Diego Cárdenas Dev</cp:lastModifiedBy>
  <cp:revision>42</cp:revision>
  <dcterms:created xsi:type="dcterms:W3CDTF">2021-05-26T20:25:56Z</dcterms:created>
  <dcterms:modified xsi:type="dcterms:W3CDTF">2021-06-17T19:41:01Z</dcterms:modified>
</cp:coreProperties>
</file>