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48" r:id="rId2"/>
  </p:sldMasterIdLst>
  <p:notesMasterIdLst>
    <p:notesMasterId r:id="rId9"/>
  </p:notesMasterIdLst>
  <p:sldIdLst>
    <p:sldId id="260" r:id="rId3"/>
    <p:sldId id="261" r:id="rId4"/>
    <p:sldId id="256" r:id="rId5"/>
    <p:sldId id="259" r:id="rId6"/>
    <p:sldId id="258" r:id="rId7"/>
    <p:sldId id="262" r:id="rId8"/>
  </p:sldIdLst>
  <p:sldSz cx="12192000" cy="6858000"/>
  <p:notesSz cx="6858000" cy="9144000"/>
  <p:embeddedFontLst>
    <p:embeddedFont>
      <p:font typeface="Cabin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xo" pitchFamily="2" charset="0"/>
      <p:regular r:id="rId20"/>
      <p:bold r:id="rId2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226" autoAdjust="0"/>
  </p:normalViewPr>
  <p:slideViewPr>
    <p:cSldViewPr snapToGrid="0">
      <p:cViewPr varScale="1">
        <p:scale>
          <a:sx n="81" d="100"/>
          <a:sy n="81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BE5F-096E-4EB0-AE3F-7738EC365DE7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2C80-2B6B-41D0-965A-1C3A103EDB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56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C48E-B4D2-4BC9-965D-D28E7B9990A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408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9BEC7-75DA-4AC7-B937-6EE8F341C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4FFEE2-B6D5-48B9-A095-3B56370A0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EFE75-FEFE-457F-8B4D-FF24A780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79496-FF52-4BA6-851C-C3986E8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1CEC6-D4C4-4E7A-9BA9-1759654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3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8CB84-88F2-4576-9AEF-B8C6B8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587B8-BC56-4003-A70A-765B619AF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07C40-FD34-49A7-BB45-2847C27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2F8AF-875D-4993-86A8-4869A4AB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717AD-757A-4DD0-8E55-6D40FF0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55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D8C90-3FCF-45D8-8294-AB6A12979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7F50E-5D61-4AF6-ADCD-371D3C66A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16181-984C-4EA9-A1B5-FC035DF3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3F5D5-7197-4144-BBA9-12E364A2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6A8AD-70C8-4309-919E-BBBD8AE6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039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D784C9-715C-4030-B852-390207B3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D79D1C-4274-4A28-B1F4-FC19A04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35D993-266A-45E9-BE54-528AF1CB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8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FC9B-02BF-4062-AED1-33F562DAF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C1EBE-4D6D-42D7-A19A-C6A17BC6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03B13-334E-42AB-943B-4B0235DF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D2AA4-5F60-40ED-B491-CC9E85FB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0A4C2-832A-4A4C-A0FE-1AEF3736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1ACE-098A-4B42-8EC6-B013A07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BADF9-0CA4-40D7-955E-3A1ABC97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F3DD2-434F-4213-9512-FE0DF65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6AFA1-572F-4B58-A838-0846869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9F341-7477-4374-9299-9554E795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4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04C46-05B9-4CFC-ABD2-EF2AAA2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8EE1B-97AC-421D-A912-03CFB637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7215C-24AB-4C06-A813-24AACFC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E52D2-285B-49F5-9CFA-5C2D61DC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D94AB-7DD2-4F52-900D-1C25DFC9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9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0120-E60A-409D-8E03-57C991B9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30A0-2944-44F8-9581-43047888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91844-95C9-48B7-A4DA-34AB908E6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62E34-B949-4151-A2E1-7212953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6D589-F2F9-49B6-8452-AC0A826D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3A73-A906-4665-9B3D-609C1071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5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C54C-17C3-40A7-A922-D3E4A4E2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CBF9A6-1FC7-41AB-BBB8-4B418799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A687F-92F9-458D-B5A3-CAD43A5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09E5DB-36A1-4FD6-9209-90FAC4335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80C22-7D32-41FA-9657-46844DB3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9D7B13-DE15-4542-9F69-BC5A463C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47B75-0A6F-4F42-8C79-38B8316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C50999-C55D-4C64-9734-4DD6E7C7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0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B308B-B7A0-466E-BC75-B870C9A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4C3BF0-73F4-4A0F-9CAB-0B88464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85D6B1-3BF5-463B-B4D6-9E90906C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4FC90-78F5-4723-98CE-C16DD7C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74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A19BB-E780-4216-8A1D-31AA3E75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F5E822-5B62-4E89-A586-3DF07CAB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1AF8E-38AA-42BB-B334-2EAB453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3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3B54-175A-4099-BCA1-85359D8F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26B55-AEFB-4E7B-AE41-6DBE65F3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1AE6D-7885-47B4-BEFB-ABAED6F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0D67B-A9BE-4A99-8A08-AD51E23E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9AFA-5E2B-43CC-8DE1-A26EDB4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D9934-DD6F-44C0-B8AE-B911CE7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0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5603D-650B-4605-A23F-B94A123F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5503D-254E-46D7-8989-BC9BF07E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4F5289-50CC-459A-97F0-E4C6E252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DF39DC-1DBA-40FB-924A-865D205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FC271-CFF7-495E-AD0C-7C2514B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0D5E5-D3BB-4947-BE17-B86340C8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2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013EC-33C2-46CC-B492-C0D5A5D4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CAAE7-DF45-4E93-BD08-AC9C0DAA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40C95-765D-4378-92A2-A7954CE1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1B6F-E228-4EE1-8BA3-CF6041F2527A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4EEC-7C18-472A-BE36-8A6E59C3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221F1-7270-424B-B31B-64F881AE6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AAE7F0-79CA-43AE-9021-1FD6DC0D658B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9D1578-A14A-42E0-ACAB-1EAB9E6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E1B57-79D3-4DC4-A5CC-181963B4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C538D-47F4-4A00-8EA7-9B1126636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67E9-2F82-4A83-BCD2-85C1D2729543}" type="datetimeFigureOut">
              <a:rPr lang="es-PE" smtClean="0"/>
              <a:t>14/06/2021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A9F1E-655C-4D40-983E-A865A6A8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FBE1D-E8BF-4E12-B4A2-2DB649C1C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CF880-BB6F-4390-B32C-50C415991DE3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tiotech.com/clase-03-configuracion-personalizacion-pp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ltiotech.com/curso-powerpoint-complet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93886D-0DC3-4EE8-84E0-18323A5BCC98}"/>
              </a:ext>
            </a:extLst>
          </p:cNvPr>
          <p:cNvSpPr/>
          <p:nvPr/>
        </p:nvSpPr>
        <p:spPr>
          <a:xfrm>
            <a:off x="0" y="0"/>
            <a:ext cx="5692588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B408E5D0-A646-4A0B-A450-878C3ADD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776138"/>
            <a:ext cx="2410742" cy="224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B0CB5-21F4-4D5E-8B6C-E61ACA4D1C4B}"/>
              </a:ext>
            </a:extLst>
          </p:cNvPr>
          <p:cNvSpPr txBox="1"/>
          <p:nvPr/>
        </p:nvSpPr>
        <p:spPr>
          <a:xfrm>
            <a:off x="991905" y="3769658"/>
            <a:ext cx="727152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Curso de Power Point</a:t>
            </a:r>
          </a:p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Básico </a:t>
            </a:r>
            <a:r>
              <a:rPr lang="es-PE" sz="4800" dirty="0">
                <a:solidFill>
                  <a:schemeClr val="bg2">
                    <a:lumMod val="10000"/>
                  </a:schemeClr>
                </a:solidFill>
              </a:rPr>
              <a:t>• </a:t>
            </a:r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Avanzado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78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3F7FD0B-1B12-4B91-A4FD-27C27F3D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21" y="480863"/>
            <a:ext cx="2410742" cy="22419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676C59-3017-4A5E-9972-C8E238926BF2}"/>
              </a:ext>
            </a:extLst>
          </p:cNvPr>
          <p:cNvSpPr/>
          <p:nvPr/>
        </p:nvSpPr>
        <p:spPr>
          <a:xfrm>
            <a:off x="0" y="0"/>
            <a:ext cx="3400425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E44D08D-A982-4436-B8D6-074DB53D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18" y="5946868"/>
            <a:ext cx="634907" cy="6349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D643F-BFA2-45F0-83CF-979FFAACD4B0}"/>
              </a:ext>
            </a:extLst>
          </p:cNvPr>
          <p:cNvSpPr txBox="1"/>
          <p:nvPr/>
        </p:nvSpPr>
        <p:spPr>
          <a:xfrm>
            <a:off x="1157403" y="4179300"/>
            <a:ext cx="7453936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Clase 03: Configuración y personalización de </a:t>
            </a:r>
            <a:r>
              <a:rPr lang="es-MX" sz="44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PPT</a:t>
            </a:r>
            <a:endParaRPr lang="es-MX" sz="44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75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5C818CD-F6B2-4CFA-BD62-DBB4EAA6076F}"/>
              </a:ext>
            </a:extLst>
          </p:cNvPr>
          <p:cNvSpPr/>
          <p:nvPr/>
        </p:nvSpPr>
        <p:spPr>
          <a:xfrm>
            <a:off x="0" y="-14198"/>
            <a:ext cx="12192000" cy="1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67398F-4803-49A9-933D-F66E13064AA7}"/>
              </a:ext>
            </a:extLst>
          </p:cNvPr>
          <p:cNvSpPr txBox="1"/>
          <p:nvPr/>
        </p:nvSpPr>
        <p:spPr>
          <a:xfrm>
            <a:off x="2309673" y="623411"/>
            <a:ext cx="757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" pitchFamily="2" charset="0"/>
              </a:rPr>
              <a:t>Configuraciones básicas</a:t>
            </a:r>
            <a:endParaRPr lang="es-P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3DE62E-D10F-495E-A969-FDB4904D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43" y="1774872"/>
            <a:ext cx="5928636" cy="4862170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BE2573B-4496-4342-9808-275262E36511}"/>
              </a:ext>
            </a:extLst>
          </p:cNvPr>
          <p:cNvSpPr/>
          <p:nvPr/>
        </p:nvSpPr>
        <p:spPr>
          <a:xfrm>
            <a:off x="6785853" y="3804020"/>
            <a:ext cx="3096472" cy="341790"/>
          </a:xfrm>
          <a:prstGeom prst="roundRect">
            <a:avLst>
              <a:gd name="adj" fmla="val 886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74D44F5-813A-46F6-9266-7FE854AF4EA1}"/>
              </a:ext>
            </a:extLst>
          </p:cNvPr>
          <p:cNvSpPr/>
          <p:nvPr/>
        </p:nvSpPr>
        <p:spPr>
          <a:xfrm>
            <a:off x="5944605" y="4968356"/>
            <a:ext cx="2566120" cy="384462"/>
          </a:xfrm>
          <a:prstGeom prst="roundRect">
            <a:avLst>
              <a:gd name="adj" fmla="val 886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339ACF35-5AB1-4EFA-A8F3-46A6D7A293CB}"/>
              </a:ext>
            </a:extLst>
          </p:cNvPr>
          <p:cNvSpPr/>
          <p:nvPr/>
        </p:nvSpPr>
        <p:spPr>
          <a:xfrm rot="5400000">
            <a:off x="9943923" y="3630262"/>
            <a:ext cx="592697" cy="6682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1CACBCC8-B538-46A1-9DCA-EB8774BAD453}"/>
              </a:ext>
            </a:extLst>
          </p:cNvPr>
          <p:cNvSpPr/>
          <p:nvPr/>
        </p:nvSpPr>
        <p:spPr>
          <a:xfrm rot="16200000">
            <a:off x="4975661" y="4826468"/>
            <a:ext cx="592697" cy="6682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89B2DFB-CF13-46C8-9E3C-533BC2117D0B}"/>
              </a:ext>
            </a:extLst>
          </p:cNvPr>
          <p:cNvSpPr txBox="1"/>
          <p:nvPr/>
        </p:nvSpPr>
        <p:spPr>
          <a:xfrm>
            <a:off x="10574390" y="3559414"/>
            <a:ext cx="171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Exo" pitchFamily="2" charset="0"/>
              </a:rPr>
              <a:t>Ayuda de opciones</a:t>
            </a:r>
            <a:endParaRPr lang="es-PE" sz="2400" b="1" dirty="0">
              <a:latin typeface="Exo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26C4411-F993-4DD0-865E-BE26BDE26812}"/>
              </a:ext>
            </a:extLst>
          </p:cNvPr>
          <p:cNvSpPr txBox="1"/>
          <p:nvPr/>
        </p:nvSpPr>
        <p:spPr>
          <a:xfrm>
            <a:off x="2455130" y="4745087"/>
            <a:ext cx="253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Exo" pitchFamily="2" charset="0"/>
              </a:rPr>
              <a:t>Personalización del aspecto</a:t>
            </a:r>
            <a:endParaRPr lang="es-PE" sz="2400" b="1" dirty="0">
              <a:latin typeface="Exo" pitchFamily="2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7D4EA1B-487C-4357-B006-2729A70E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53" y="2424297"/>
            <a:ext cx="2290260" cy="147231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5D3AF73-AD67-460F-9290-FF4C41ACD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53" y="4442522"/>
            <a:ext cx="2019300" cy="2028825"/>
          </a:xfrm>
          <a:prstGeom prst="rect">
            <a:avLst/>
          </a:prstGeom>
        </p:spPr>
      </p:pic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7FD5CC40-9A20-4F4D-9AA5-B7E3ED1BBF56}"/>
              </a:ext>
            </a:extLst>
          </p:cNvPr>
          <p:cNvSpPr/>
          <p:nvPr/>
        </p:nvSpPr>
        <p:spPr>
          <a:xfrm>
            <a:off x="882661" y="3959617"/>
            <a:ext cx="332046" cy="37436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4613651-2693-4DC8-BF50-8C25368CF63F}"/>
              </a:ext>
            </a:extLst>
          </p:cNvPr>
          <p:cNvSpPr txBox="1"/>
          <p:nvPr/>
        </p:nvSpPr>
        <p:spPr>
          <a:xfrm>
            <a:off x="204186" y="1665813"/>
            <a:ext cx="43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Exo" pitchFamily="2" charset="0"/>
              </a:rPr>
              <a:t>Configuración general</a:t>
            </a:r>
            <a:endParaRPr lang="es-PE" sz="2400" b="1" dirty="0">
              <a:latin typeface="Ex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7AF5B44-0F19-46ED-8D3E-D0CAF2D6B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7" y="2437285"/>
            <a:ext cx="4804968" cy="40391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5C818CD-F6B2-4CFA-BD62-DBB4EAA6076F}"/>
              </a:ext>
            </a:extLst>
          </p:cNvPr>
          <p:cNvSpPr/>
          <p:nvPr/>
        </p:nvSpPr>
        <p:spPr>
          <a:xfrm>
            <a:off x="0" y="-14198"/>
            <a:ext cx="12192000" cy="1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67398F-4803-49A9-933D-F66E13064AA7}"/>
              </a:ext>
            </a:extLst>
          </p:cNvPr>
          <p:cNvSpPr txBox="1"/>
          <p:nvPr/>
        </p:nvSpPr>
        <p:spPr>
          <a:xfrm>
            <a:off x="2309673" y="623411"/>
            <a:ext cx="757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" pitchFamily="2" charset="0"/>
              </a:rPr>
              <a:t>Configuraciones básicas</a:t>
            </a:r>
            <a:endParaRPr lang="es-P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" pitchFamily="2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0C80CD7-F319-4D64-A20D-3FF26D830B52}"/>
              </a:ext>
            </a:extLst>
          </p:cNvPr>
          <p:cNvSpPr/>
          <p:nvPr/>
        </p:nvSpPr>
        <p:spPr>
          <a:xfrm rot="5400000">
            <a:off x="5220582" y="5781340"/>
            <a:ext cx="473895" cy="5342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C421ED-5482-443A-9092-C6C5BA1AE0C1}"/>
              </a:ext>
            </a:extLst>
          </p:cNvPr>
          <p:cNvSpPr/>
          <p:nvPr/>
        </p:nvSpPr>
        <p:spPr>
          <a:xfrm>
            <a:off x="2759031" y="5912528"/>
            <a:ext cx="1138265" cy="271918"/>
          </a:xfrm>
          <a:prstGeom prst="roundRect">
            <a:avLst>
              <a:gd name="adj" fmla="val 886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9E201-F37C-436C-B35F-9E681BD417B0}"/>
              </a:ext>
            </a:extLst>
          </p:cNvPr>
          <p:cNvSpPr txBox="1"/>
          <p:nvPr/>
        </p:nvSpPr>
        <p:spPr>
          <a:xfrm>
            <a:off x="6215940" y="2703217"/>
            <a:ext cx="55647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latin typeface="Cabin" pitchFamily="2" charset="0"/>
              </a:rPr>
              <a:t>También puedes agregar </a:t>
            </a:r>
            <a:r>
              <a:rPr lang="es-MX" sz="1700" b="1" u="sng" dirty="0">
                <a:latin typeface="Cabin" pitchFamily="2" charset="0"/>
              </a:rPr>
              <a:t>cualquier</a:t>
            </a:r>
            <a:r>
              <a:rPr lang="es-MX" sz="1700" b="1" dirty="0">
                <a:latin typeface="Cabin" pitchFamily="2" charset="0"/>
              </a:rPr>
              <a:t> opción desde la cinta de opciones haciendo </a:t>
            </a:r>
            <a:r>
              <a:rPr lang="es-MX" sz="1700" b="1" i="1" dirty="0">
                <a:latin typeface="Cabin" pitchFamily="2" charset="0"/>
              </a:rPr>
              <a:t>clic derecho &gt; Agregar a la barra</a:t>
            </a:r>
            <a:endParaRPr lang="es-PE" sz="1700" b="1" i="1" dirty="0">
              <a:latin typeface="Cabin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FC79F5-B157-4EBB-A34B-071DC31B6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62" y="3360757"/>
            <a:ext cx="5114925" cy="23431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9DDA3A0-A4BE-4433-AF59-EEB55E6E69CA}"/>
              </a:ext>
            </a:extLst>
          </p:cNvPr>
          <p:cNvSpPr txBox="1"/>
          <p:nvPr/>
        </p:nvSpPr>
        <p:spPr>
          <a:xfrm>
            <a:off x="204186" y="1665813"/>
            <a:ext cx="437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Exo" pitchFamily="2" charset="0"/>
              </a:rPr>
              <a:t>Barra de acceso rápido</a:t>
            </a:r>
            <a:endParaRPr lang="es-PE" sz="2400" b="1" dirty="0">
              <a:latin typeface="Exo" pitchFamily="2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D0EF025-2DBA-4ACA-B6FC-2D4C2088BEB2}"/>
              </a:ext>
            </a:extLst>
          </p:cNvPr>
          <p:cNvSpPr/>
          <p:nvPr/>
        </p:nvSpPr>
        <p:spPr>
          <a:xfrm>
            <a:off x="7304417" y="4530105"/>
            <a:ext cx="3952487" cy="352887"/>
          </a:xfrm>
          <a:prstGeom prst="roundRect">
            <a:avLst>
              <a:gd name="adj" fmla="val 8864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8CA737E7-77BB-443D-99DC-68C312606CE1}"/>
              </a:ext>
            </a:extLst>
          </p:cNvPr>
          <p:cNvSpPr/>
          <p:nvPr/>
        </p:nvSpPr>
        <p:spPr>
          <a:xfrm rot="5400000">
            <a:off x="11350725" y="4439401"/>
            <a:ext cx="473895" cy="53429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D6BA5C-9925-433D-84A9-F4A04B6ABC8F}"/>
              </a:ext>
            </a:extLst>
          </p:cNvPr>
          <p:cNvSpPr/>
          <p:nvPr/>
        </p:nvSpPr>
        <p:spPr>
          <a:xfrm>
            <a:off x="790113" y="3934582"/>
            <a:ext cx="1811044" cy="254185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493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5C818CD-F6B2-4CFA-BD62-DBB4EAA6076F}"/>
              </a:ext>
            </a:extLst>
          </p:cNvPr>
          <p:cNvSpPr/>
          <p:nvPr/>
        </p:nvSpPr>
        <p:spPr>
          <a:xfrm>
            <a:off x="0" y="-14198"/>
            <a:ext cx="12192000" cy="1554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67398F-4803-49A9-933D-F66E13064AA7}"/>
              </a:ext>
            </a:extLst>
          </p:cNvPr>
          <p:cNvSpPr txBox="1"/>
          <p:nvPr/>
        </p:nvSpPr>
        <p:spPr>
          <a:xfrm>
            <a:off x="2309673" y="623411"/>
            <a:ext cx="757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" pitchFamily="2" charset="0"/>
              </a:rPr>
              <a:t>Configuraciones básicas</a:t>
            </a:r>
            <a:endParaRPr lang="es-P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FCE7F3-FA2C-41EF-9E40-5ADB7DA3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41" y="1681793"/>
            <a:ext cx="7044873" cy="4876800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0C80CD7-F319-4D64-A20D-3FF26D830B52}"/>
              </a:ext>
            </a:extLst>
          </p:cNvPr>
          <p:cNvSpPr/>
          <p:nvPr/>
        </p:nvSpPr>
        <p:spPr>
          <a:xfrm>
            <a:off x="8597679" y="5016121"/>
            <a:ext cx="473895" cy="53429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C421ED-5482-443A-9092-C6C5BA1AE0C1}"/>
              </a:ext>
            </a:extLst>
          </p:cNvPr>
          <p:cNvSpPr/>
          <p:nvPr/>
        </p:nvSpPr>
        <p:spPr>
          <a:xfrm>
            <a:off x="8535438" y="5628954"/>
            <a:ext cx="678180" cy="248920"/>
          </a:xfrm>
          <a:prstGeom prst="roundRect">
            <a:avLst>
              <a:gd name="adj" fmla="val 8864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D9E201-F37C-436C-B35F-9E681BD417B0}"/>
              </a:ext>
            </a:extLst>
          </p:cNvPr>
          <p:cNvSpPr txBox="1"/>
          <p:nvPr/>
        </p:nvSpPr>
        <p:spPr>
          <a:xfrm>
            <a:off x="303222" y="1762392"/>
            <a:ext cx="23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Exo" pitchFamily="2" charset="0"/>
              </a:rPr>
              <a:t>Crear menús de opciones</a:t>
            </a:r>
            <a:endParaRPr lang="es-PE" sz="2400" b="1" dirty="0">
              <a:latin typeface="Exo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F65CE8-F10D-4ECE-AF7A-A355AB018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58" y="2962596"/>
            <a:ext cx="2376173" cy="12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5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93886D-0DC3-4EE8-84E0-18323A5BCC98}"/>
              </a:ext>
            </a:extLst>
          </p:cNvPr>
          <p:cNvSpPr/>
          <p:nvPr/>
        </p:nvSpPr>
        <p:spPr>
          <a:xfrm>
            <a:off x="0" y="0"/>
            <a:ext cx="5692588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B408E5D0-A646-4A0B-A450-878C3ADD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776138"/>
            <a:ext cx="2410742" cy="224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B0CB5-21F4-4D5E-8B6C-E61ACA4D1C4B}"/>
              </a:ext>
            </a:extLst>
          </p:cNvPr>
          <p:cNvSpPr txBox="1"/>
          <p:nvPr/>
        </p:nvSpPr>
        <p:spPr>
          <a:xfrm>
            <a:off x="958349" y="1415642"/>
            <a:ext cx="7271527" cy="2800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MX" sz="2000" b="1" u="sng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s-MX" sz="3600" b="1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Curso de Power Point Completo</a:t>
            </a:r>
          </a:p>
          <a:p>
            <a:pPr algn="ctr"/>
            <a:endParaRPr lang="es-MX" sz="3600" b="1" u="sng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Clase 03: Configuración y personalización de </a:t>
            </a:r>
            <a:r>
              <a:rPr lang="es-MX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PPT</a:t>
            </a:r>
            <a:endParaRPr lang="es-MX" sz="32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endParaRPr lang="es-PE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Rectángulo: esquinas redondeadas 1">
            <a:hlinkClick r:id="rId3"/>
            <a:extLst>
              <a:ext uri="{FF2B5EF4-FFF2-40B4-BE49-F238E27FC236}">
                <a16:creationId xmlns:a16="http://schemas.microsoft.com/office/drawing/2014/main" id="{1C805442-121E-4AC8-A3C7-C5F905974B5A}"/>
              </a:ext>
            </a:extLst>
          </p:cNvPr>
          <p:cNvSpPr/>
          <p:nvPr/>
        </p:nvSpPr>
        <p:spPr>
          <a:xfrm>
            <a:off x="9513116" y="5880683"/>
            <a:ext cx="1867197" cy="583223"/>
          </a:xfrm>
          <a:prstGeom prst="roundRect">
            <a:avLst>
              <a:gd name="adj" fmla="val 8037"/>
            </a:avLst>
          </a:prstGeom>
          <a:solidFill>
            <a:srgbClr val="FFFF00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Ver la clase</a:t>
            </a:r>
            <a:endParaRPr lang="es-P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ctángulo: esquinas redondeadas 6">
            <a:hlinkClick r:id="rId4"/>
            <a:extLst>
              <a:ext uri="{FF2B5EF4-FFF2-40B4-BE49-F238E27FC236}">
                <a16:creationId xmlns:a16="http://schemas.microsoft.com/office/drawing/2014/main" id="{8D963607-9C06-4A44-A9AD-7324C785534E}"/>
              </a:ext>
            </a:extLst>
          </p:cNvPr>
          <p:cNvSpPr/>
          <p:nvPr/>
        </p:nvSpPr>
        <p:spPr>
          <a:xfrm>
            <a:off x="7331978" y="5880683"/>
            <a:ext cx="1867197" cy="583223"/>
          </a:xfrm>
          <a:prstGeom prst="roundRect">
            <a:avLst>
              <a:gd name="adj" fmla="val 8037"/>
            </a:avLst>
          </a:prstGeom>
          <a:solidFill>
            <a:srgbClr val="FFFF00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Ver todo el curso</a:t>
            </a:r>
            <a:endParaRPr lang="es-PE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7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Exo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76</Words>
  <Application>Microsoft Office PowerPoint</Application>
  <PresentationFormat>Panorámica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Cabin</vt:lpstr>
      <vt:lpstr>arial</vt:lpstr>
      <vt:lpstr>Calibri</vt:lpstr>
      <vt:lpstr>Calibri Light</vt:lpstr>
      <vt:lpstr>Exo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Cárdenas Dev</dc:creator>
  <cp:lastModifiedBy>Diego Cárdenas Dev</cp:lastModifiedBy>
  <cp:revision>21</cp:revision>
  <dcterms:created xsi:type="dcterms:W3CDTF">2021-05-26T20:25:56Z</dcterms:created>
  <dcterms:modified xsi:type="dcterms:W3CDTF">2021-06-14T21:57:17Z</dcterms:modified>
</cp:coreProperties>
</file>