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ción" id="{E4C7A12B-6851-4B7F-A466-7A27FB0AC44E}">
          <p14:sldIdLst>
            <p14:sldId id="257"/>
            <p14:sldId id="256"/>
          </p14:sldIdLst>
        </p14:section>
        <p14:section name="Sección 1" id="{4D1FEB0A-9275-452D-B895-3C5F90DDFC5F}">
          <p14:sldIdLst>
            <p14:sldId id="258"/>
            <p14:sldId id="260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1B49"/>
    <a:srgbClr val="1A152C"/>
    <a:srgbClr val="151223"/>
    <a:srgbClr val="8052FF"/>
    <a:srgbClr val="D35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70AD-FF12-4AE3-84D3-E96FB7A5911A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C48E-B4D2-4BC9-965D-D28E7B9990A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157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7C48E-B4D2-4BC9-965D-D28E7B9990A1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4082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9FC9B-02BF-4062-AED1-33F562DAF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AC1EBE-4D6D-42D7-A19A-C6A17BC6D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A03B13-334E-42AB-943B-4B0235DF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5D2AA4-5F60-40ED-B491-CC9E85FB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E0A4C2-832A-4A4C-A0FE-1AEF3736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6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1D851-62A5-4FDD-A9FF-DFDEE4D10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1DD8FF-48BA-4B44-907E-DDE1D05B8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4C5442-8E7A-4CAC-BD48-163379D75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057C1F-72BE-4275-814F-5A35260A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FDBA8-0A31-4FAF-9E44-42B295C5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729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73FC15-4E80-446C-93F3-942031C38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B26E54-0DC8-4438-8026-BCF6CEEDF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70D9C6-6941-4B7A-A3B5-EEAF2051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80A572-63CB-41E6-923A-244140CC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D7355A-2C21-4462-BDED-4DBF20E3D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288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080F5-1AEB-45C7-B76F-25132B7D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2CBED9-E616-4EDB-9C05-01C2AFE3C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BED0D-5FD1-4F73-818E-F83DA767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8178F-7564-4E62-9227-28EB08107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68382-887F-4C5C-9C10-81188B7F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00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A8784-D027-4137-A352-C1458CC7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6916C4-08A6-44C2-9799-BA5213562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17CE0F-374B-40DA-9937-AEC44E10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10CFE1-6154-4FD0-B988-7F43B12AD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70AFF4-E3DB-4AFE-BC2A-6A725B63F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9DA7C-D259-469F-812A-FED622E6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F097DA-7F49-4462-8604-4626F6E6F0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5CEDBE-9DB9-4CE6-8BA1-8A0F8C552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5162AA-D250-47C4-BB04-0BD16FCDC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067B98-2334-47B2-BCDD-070B8EE1A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E43807-2951-4BBB-816F-F7B10F59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040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14BBC-EDFF-42BF-A8EB-F581CF12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5725E3-AB89-48C2-9D76-031B43BE7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504D4B-F411-4A86-9AB9-9C5692651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84062E-7C30-4EA2-8B38-2B5A43D5A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D7D6B2-6206-4ADF-98E4-3631E52C8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1361A6-0F48-4ECE-A1D8-B54560C6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E21AE15-062C-425A-8B80-7BA9424DE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65DC88-FD64-4CAC-B8D8-A78F8613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788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C805E-E501-4D45-8CDA-46DAB197A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5798A3-EE9D-4857-8C38-54E129E6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1948E1-75B9-44A8-A6E8-0A01E5AC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1C50B1-7587-417A-8397-1F7A7070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2025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D784C9-715C-4030-B852-390207B31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D79D1C-4274-4A28-B1F4-FC19A044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35D993-266A-45E9-BE54-528AF1CB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958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49333-66B1-4678-B6DB-4B0F44752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97DFDA-49D0-499A-8534-FF42AB469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B5C491-E4A5-4F47-98CB-CD80603E1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88E483-9EFF-4967-AC1C-6A90986E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44B33E-59A0-4F4D-AD1C-2FCA2892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239441-E289-48CF-A2ED-B731EB84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694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4089-497A-480B-95DA-64ABD929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032996-D87E-42D3-94A9-858DF461E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080602-FBD7-4C03-B314-00A86A842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62163C-5CB2-4B80-9ED8-5EB39640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CB5A21-7004-4752-B1C9-C10A3205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166A08-E1EE-4757-A7F2-EB084CF0A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8522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9D1578-A14A-42E0-ACAB-1EAB9E6B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2E1B57-79D3-4DC4-A5CC-181963B41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C538D-47F4-4A00-8EA7-9B1126636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367E9-2F82-4A83-BCD2-85C1D2729543}" type="datetimeFigureOut">
              <a:rPr lang="es-PE" smtClean="0"/>
              <a:t>10/06/2021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2A9F1E-655C-4D40-983E-A865A6A87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FBE1D-E8BF-4E12-B4A2-2DB649C1C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13D7-0B53-4221-84FE-11D9680CBAB8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D7CF880-BB6F-4390-B32C-50C415991DE3}"/>
              </a:ext>
            </a:extLst>
          </p:cNvPr>
          <p:cNvSpPr txBox="1"/>
          <p:nvPr userDrawn="1"/>
        </p:nvSpPr>
        <p:spPr>
          <a:xfrm rot="16200000">
            <a:off x="10428803" y="4725471"/>
            <a:ext cx="3895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© </a:t>
            </a:r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Curso de Power Point – El Tío </a:t>
            </a:r>
            <a:r>
              <a:rPr lang="es-MX" dirty="0" err="1">
                <a:solidFill>
                  <a:schemeClr val="bg1">
                    <a:lumMod val="50000"/>
                  </a:schemeClr>
                </a:solidFill>
              </a:rPr>
              <a:t>Tech</a:t>
            </a:r>
            <a:endParaRPr lang="es-P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BD043CB5-837E-4CBC-AC6C-1E3E5646A455}"/>
              </a:ext>
            </a:extLst>
          </p:cNvPr>
          <p:cNvSpPr/>
          <p:nvPr/>
        </p:nvSpPr>
        <p:spPr>
          <a:xfrm>
            <a:off x="0" y="-1"/>
            <a:ext cx="5692588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62B39E8-FAC6-4FDD-913E-DCD1BF000C06}"/>
              </a:ext>
            </a:extLst>
          </p:cNvPr>
          <p:cNvSpPr/>
          <p:nvPr/>
        </p:nvSpPr>
        <p:spPr>
          <a:xfrm>
            <a:off x="1660208" y="3763280"/>
            <a:ext cx="5861180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865AC67-A3BE-4F00-86BC-66AB4D8E0F64}"/>
              </a:ext>
            </a:extLst>
          </p:cNvPr>
          <p:cNvSpPr txBox="1"/>
          <p:nvPr/>
        </p:nvSpPr>
        <p:spPr>
          <a:xfrm>
            <a:off x="3271111" y="4148670"/>
            <a:ext cx="4117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b="1" dirty="0">
                <a:latin typeface="+mj-lt"/>
              </a:rPr>
              <a:t>El Tío </a:t>
            </a:r>
            <a:r>
              <a:rPr lang="es-MX" sz="5400" b="1" dirty="0" err="1">
                <a:latin typeface="+mj-lt"/>
              </a:rPr>
              <a:t>Tech</a:t>
            </a:r>
            <a:endParaRPr lang="es-PE" sz="5400" b="1" dirty="0">
              <a:latin typeface="+mj-lt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A648E0F5-4B20-4D15-9C3F-EDAA84397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250" y="4681955"/>
            <a:ext cx="450264" cy="450264"/>
          </a:xfrm>
          <a:prstGeom prst="rect">
            <a:avLst/>
          </a:prstGeom>
        </p:spPr>
      </p:pic>
      <p:pic>
        <p:nvPicPr>
          <p:cNvPr id="9" name="Imagen 8" descr="Una señal de alto&#10;&#10;Descripción generada automáticamente con confianza media">
            <a:extLst>
              <a:ext uri="{FF2B5EF4-FFF2-40B4-BE49-F238E27FC236}">
                <a16:creationId xmlns:a16="http://schemas.microsoft.com/office/drawing/2014/main" id="{91781B2F-AF1C-4885-9E35-30BE24141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867" y="5467948"/>
            <a:ext cx="474647" cy="334107"/>
          </a:xfrm>
          <a:prstGeom prst="rect">
            <a:avLst/>
          </a:prstGeom>
        </p:spPr>
      </p:pic>
      <p:pic>
        <p:nvPicPr>
          <p:cNvPr id="13" name="Imagen 12" descr="Imagen que contiene edificio, bicicleta, biombo, grande&#10;&#10;Descripción generada automáticamente">
            <a:extLst>
              <a:ext uri="{FF2B5EF4-FFF2-40B4-BE49-F238E27FC236}">
                <a16:creationId xmlns:a16="http://schemas.microsoft.com/office/drawing/2014/main" id="{3EF6E573-520F-4E0D-98E0-15C762854A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556" b="97667" l="3889" r="96889">
                        <a14:foregroundMark x1="22000" y1="15667" x2="12444" y2="21778"/>
                        <a14:foregroundMark x1="24667" y1="11333" x2="50222" y2="2556"/>
                        <a14:foregroundMark x1="50222" y1="2556" x2="53222" y2="2667"/>
                        <a14:foregroundMark x1="57333" y1="4667" x2="64333" y2="13667"/>
                        <a14:foregroundMark x1="59333" y1="10556" x2="70000" y2="26778"/>
                        <a14:foregroundMark x1="70222" y1="31556" x2="76444" y2="49778"/>
                        <a14:foregroundMark x1="96889" y1="41667" x2="94889" y2="68778"/>
                        <a14:foregroundMark x1="85444" y1="82667" x2="56556" y2="94000"/>
                        <a14:foregroundMark x1="5889" y1="36111" x2="3889" y2="59222"/>
                        <a14:foregroundMark x1="48778" y1="97667" x2="52222" y2="97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4249" y="6137784"/>
            <a:ext cx="416266" cy="416266"/>
          </a:xfrm>
          <a:prstGeom prst="rect">
            <a:avLst/>
          </a:prstGeom>
        </p:spPr>
      </p:pic>
      <p:pic>
        <p:nvPicPr>
          <p:cNvPr id="15" name="Imagen 14" descr="Icono&#10;&#10;Descripción generada automáticamente">
            <a:extLst>
              <a:ext uri="{FF2B5EF4-FFF2-40B4-BE49-F238E27FC236}">
                <a16:creationId xmlns:a16="http://schemas.microsoft.com/office/drawing/2014/main" id="{1C9B4B26-AFF6-42E6-89BA-A52FB3F946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571" y="776138"/>
            <a:ext cx="2410742" cy="2241990"/>
          </a:xfrm>
          <a:prstGeom prst="rect">
            <a:avLst/>
          </a:prstGeom>
        </p:spPr>
      </p:pic>
      <p:pic>
        <p:nvPicPr>
          <p:cNvPr id="24" name="Imagen 23" descr="Icono&#10;&#10;Descripción generada automáticamente">
            <a:extLst>
              <a:ext uri="{FF2B5EF4-FFF2-40B4-BE49-F238E27FC236}">
                <a16:creationId xmlns:a16="http://schemas.microsoft.com/office/drawing/2014/main" id="{2D338827-928F-46D2-8E36-4D202EB61B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03" y="4024220"/>
            <a:ext cx="1047780" cy="104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5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3693886D-0DC3-4EE8-84E0-18323A5BCC98}"/>
              </a:ext>
            </a:extLst>
          </p:cNvPr>
          <p:cNvSpPr/>
          <p:nvPr/>
        </p:nvSpPr>
        <p:spPr>
          <a:xfrm>
            <a:off x="0" y="0"/>
            <a:ext cx="5692588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B408E5D0-A646-4A0B-A450-878C3ADDA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571" y="776138"/>
            <a:ext cx="2410742" cy="22419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88B0CB5-21F4-4D5E-8B6C-E61ACA4D1C4B}"/>
              </a:ext>
            </a:extLst>
          </p:cNvPr>
          <p:cNvSpPr txBox="1"/>
          <p:nvPr/>
        </p:nvSpPr>
        <p:spPr>
          <a:xfrm>
            <a:off x="991905" y="3769658"/>
            <a:ext cx="7271527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800" b="1" u="sng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Curso de Power Point</a:t>
            </a:r>
          </a:p>
          <a:p>
            <a:pPr algn="ctr"/>
            <a:r>
              <a:rPr lang="es-MX" sz="4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Básico </a:t>
            </a:r>
            <a:r>
              <a:rPr lang="es-PE" sz="4800" dirty="0">
                <a:solidFill>
                  <a:schemeClr val="bg2">
                    <a:lumMod val="10000"/>
                  </a:schemeClr>
                </a:solidFill>
              </a:rPr>
              <a:t>• </a:t>
            </a:r>
            <a:r>
              <a:rPr lang="es-MX" sz="4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Avanzado</a:t>
            </a:r>
            <a:endParaRPr lang="es-PE" sz="48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378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DE3E4AB-24B3-47B8-B7F0-CAD5F4A28BA2}"/>
              </a:ext>
            </a:extLst>
          </p:cNvPr>
          <p:cNvSpPr/>
          <p:nvPr/>
        </p:nvSpPr>
        <p:spPr>
          <a:xfrm>
            <a:off x="0" y="0"/>
            <a:ext cx="3400425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7A3B8A6-8C48-490A-B447-4F6B3BAA58A3}"/>
              </a:ext>
            </a:extLst>
          </p:cNvPr>
          <p:cNvSpPr txBox="1"/>
          <p:nvPr/>
        </p:nvSpPr>
        <p:spPr>
          <a:xfrm>
            <a:off x="3591018" y="197346"/>
            <a:ext cx="673644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effectLst/>
                <a:latin typeface="Exo" pitchFamily="2" charset="0"/>
              </a:rPr>
              <a:t>Módulo 1: Introducción a PowerPoint</a:t>
            </a:r>
          </a:p>
          <a:p>
            <a:pPr algn="l">
              <a:buFont typeface="+mj-lt"/>
              <a:buAutoNum type="arabicPeriod"/>
            </a:pPr>
            <a:r>
              <a:rPr lang="es-MX" b="0" i="0" dirty="0">
                <a:effectLst/>
                <a:latin typeface="-apple-system"/>
              </a:rPr>
              <a:t>Introducción: ¿Qué es y qué puedes hacer con PowerPoint?</a:t>
            </a:r>
          </a:p>
          <a:p>
            <a:pPr algn="l">
              <a:buFont typeface="+mj-lt"/>
              <a:buAutoNum type="arabicPeriod"/>
            </a:pPr>
            <a:r>
              <a:rPr lang="es-MX" b="0" i="0" u="none" strike="noStrike" dirty="0">
                <a:effectLst/>
                <a:latin typeface="-apple-system"/>
              </a:rPr>
              <a:t>Conociendo la interfaz de PowerPoint</a:t>
            </a:r>
            <a:endParaRPr lang="es-MX" b="0" i="0" dirty="0">
              <a:effectLst/>
              <a:latin typeface="-apple-system"/>
            </a:endParaRPr>
          </a:p>
          <a:p>
            <a:pPr algn="l">
              <a:buFont typeface="+mj-lt"/>
              <a:buAutoNum type="arabicPeriod"/>
            </a:pPr>
            <a:r>
              <a:rPr lang="es-MX" b="0" i="0" dirty="0">
                <a:effectLst/>
                <a:latin typeface="-apple-system"/>
              </a:rPr>
              <a:t>Configuraciones básicas y personalización</a:t>
            </a:r>
          </a:p>
          <a:p>
            <a:pPr algn="l">
              <a:buFont typeface="+mj-lt"/>
              <a:buAutoNum type="arabicPeriod"/>
            </a:pPr>
            <a:r>
              <a:rPr lang="es-MX" b="0" i="0" u="none" strike="noStrike" dirty="0">
                <a:effectLst/>
                <a:latin typeface="-apple-system"/>
              </a:rPr>
              <a:t>Recursos para PowerPoint: Colores, íconos, fuentes e imágenes</a:t>
            </a:r>
            <a:endParaRPr lang="es-MX" b="0" i="0" dirty="0">
              <a:effectLst/>
              <a:latin typeface="-apple-system"/>
            </a:endParaRPr>
          </a:p>
          <a:p>
            <a:pPr algn="l">
              <a:buFont typeface="+mj-lt"/>
              <a:buAutoNum type="arabicPeriod"/>
            </a:pPr>
            <a:r>
              <a:rPr lang="es-MX" b="0" i="0" dirty="0">
                <a:effectLst/>
                <a:latin typeface="-apple-system"/>
              </a:rPr>
              <a:t>Creando una presentación genial y minimalista</a:t>
            </a:r>
            <a:br>
              <a:rPr lang="es-MX" b="0" i="0" dirty="0">
                <a:effectLst/>
                <a:latin typeface="-apple-system"/>
              </a:rPr>
            </a:br>
            <a:r>
              <a:rPr lang="es-MX" b="1" i="0" dirty="0">
                <a:effectLst/>
                <a:latin typeface="-apple-system"/>
              </a:rPr>
              <a:t>Bonus:</a:t>
            </a:r>
            <a:r>
              <a:rPr lang="es-MX" b="0" i="0" dirty="0">
                <a:effectLst/>
                <a:latin typeface="-apple-system"/>
              </a:rPr>
              <a:t> Cómo crear un menú personalizado en la cinta de opciones</a:t>
            </a:r>
          </a:p>
          <a:p>
            <a:pPr algn="l"/>
            <a:endParaRPr lang="es-MX" b="0" i="0" dirty="0">
              <a:effectLst/>
              <a:latin typeface="-apple-system"/>
            </a:endParaRPr>
          </a:p>
          <a:p>
            <a:pPr algn="l"/>
            <a:r>
              <a:rPr lang="es-MX" b="1" i="0" dirty="0">
                <a:effectLst/>
                <a:latin typeface="Exo" pitchFamily="2" charset="0"/>
              </a:rPr>
              <a:t>Módulo 2: Elementos básicos de PowerPoint</a:t>
            </a:r>
          </a:p>
          <a:p>
            <a:pPr algn="l">
              <a:buFont typeface="+mj-lt"/>
              <a:buAutoNum type="arabicPeriod" startAt="6"/>
            </a:pPr>
            <a:r>
              <a:rPr lang="es-MX" b="0" i="0" dirty="0">
                <a:effectLst/>
                <a:latin typeface="-apple-system"/>
              </a:rPr>
              <a:t> 10 formas de usar los textos en PowerPoint</a:t>
            </a:r>
          </a:p>
          <a:p>
            <a:pPr algn="l">
              <a:buFont typeface="+mj-lt"/>
              <a:buAutoNum type="arabicPeriod" startAt="6"/>
            </a:pPr>
            <a:r>
              <a:rPr lang="es-MX" b="0" i="0" dirty="0">
                <a:effectLst/>
                <a:latin typeface="-apple-system"/>
              </a:rPr>
              <a:t>Cómo insertar y editar las formas</a:t>
            </a:r>
          </a:p>
          <a:p>
            <a:pPr algn="l">
              <a:buFont typeface="+mj-lt"/>
              <a:buAutoNum type="arabicPeriod" startAt="6"/>
            </a:pPr>
            <a:r>
              <a:rPr lang="es-MX" b="0" i="0" dirty="0">
                <a:effectLst/>
                <a:latin typeface="-apple-system"/>
              </a:rPr>
              <a:t>Cómo insertar y editar imágenes</a:t>
            </a:r>
          </a:p>
          <a:p>
            <a:pPr algn="l">
              <a:buFont typeface="+mj-lt"/>
              <a:buAutoNum type="arabicPeriod" startAt="6"/>
            </a:pPr>
            <a:r>
              <a:rPr lang="es-MX" b="0" i="0" dirty="0">
                <a:effectLst/>
                <a:latin typeface="-apple-system"/>
              </a:rPr>
              <a:t>Cómo insertar y editar audios y vídeos</a:t>
            </a:r>
          </a:p>
          <a:p>
            <a:pPr algn="l">
              <a:buFont typeface="+mj-lt"/>
              <a:buAutoNum type="arabicPeriod" startAt="6"/>
            </a:pPr>
            <a:r>
              <a:rPr lang="es-MX" b="0" i="0" dirty="0">
                <a:effectLst/>
                <a:latin typeface="-apple-system"/>
              </a:rPr>
              <a:t>Cómo insertar y editar tablas y gráficos</a:t>
            </a:r>
          </a:p>
          <a:p>
            <a:pPr algn="l"/>
            <a:r>
              <a:rPr lang="es-MX" b="1" i="0" dirty="0">
                <a:effectLst/>
                <a:latin typeface="-apple-system"/>
              </a:rPr>
              <a:t>Bonus:</a:t>
            </a:r>
            <a:r>
              <a:rPr lang="es-MX" b="0" i="0" dirty="0">
                <a:effectLst/>
                <a:latin typeface="-apple-system"/>
              </a:rPr>
              <a:t> Cómo conectar Excel con PowerPoint</a:t>
            </a:r>
          </a:p>
          <a:p>
            <a:pPr algn="l"/>
            <a:endParaRPr lang="es-MX" b="0" i="0" dirty="0">
              <a:effectLst/>
              <a:latin typeface="-apple-system"/>
            </a:endParaRPr>
          </a:p>
          <a:p>
            <a:pPr algn="l"/>
            <a:r>
              <a:rPr lang="es-MX" b="1" i="0" dirty="0">
                <a:effectLst/>
                <a:latin typeface="Exo" pitchFamily="2" charset="0"/>
              </a:rPr>
              <a:t>Módulo 3: Animaciones y transiciones (Trucos)</a:t>
            </a:r>
          </a:p>
          <a:p>
            <a:pPr algn="l">
              <a:buFont typeface="+mj-lt"/>
              <a:buAutoNum type="arabicPeriod" startAt="11"/>
            </a:pPr>
            <a:r>
              <a:rPr lang="es-MX" b="0" i="0" dirty="0">
                <a:effectLst/>
                <a:latin typeface="-apple-system"/>
              </a:rPr>
              <a:t>Conociendo todas las animaciones de PowerPoint</a:t>
            </a:r>
          </a:p>
          <a:p>
            <a:pPr algn="l">
              <a:buFont typeface="+mj-lt"/>
              <a:buAutoNum type="arabicPeriod" startAt="11"/>
            </a:pPr>
            <a:r>
              <a:rPr lang="es-MX" b="0" i="0" dirty="0">
                <a:effectLst/>
                <a:latin typeface="-apple-system"/>
              </a:rPr>
              <a:t>Cómo editar la duración y trayectoria de las animaciones</a:t>
            </a:r>
          </a:p>
          <a:p>
            <a:pPr algn="l">
              <a:buFont typeface="+mj-lt"/>
              <a:buAutoNum type="arabicPeriod" startAt="11"/>
            </a:pPr>
            <a:r>
              <a:rPr lang="es-MX" b="0" i="0" dirty="0">
                <a:effectLst/>
                <a:latin typeface="-apple-system"/>
              </a:rPr>
              <a:t>Trucos para animaciones y transiciones con texto</a:t>
            </a:r>
          </a:p>
          <a:p>
            <a:pPr algn="l">
              <a:buFont typeface="+mj-lt"/>
              <a:buAutoNum type="arabicPeriod" startAt="11"/>
            </a:pPr>
            <a:r>
              <a:rPr lang="es-MX" b="0" i="0" dirty="0">
                <a:effectLst/>
                <a:latin typeface="-apple-system"/>
              </a:rPr>
              <a:t>Trucos para animaciones y transiciones con objetos y formas</a:t>
            </a:r>
          </a:p>
          <a:p>
            <a:pPr algn="l">
              <a:buFont typeface="+mj-lt"/>
              <a:buAutoNum type="arabicPeriod" startAt="11"/>
            </a:pPr>
            <a:r>
              <a:rPr lang="es-MX" b="0" i="0" dirty="0">
                <a:effectLst/>
                <a:latin typeface="-apple-system"/>
              </a:rPr>
              <a:t>Práctica: Creando unas diapositivas alucinantes</a:t>
            </a:r>
          </a:p>
          <a:p>
            <a:pPr algn="l"/>
            <a:r>
              <a:rPr lang="es-MX" b="1" i="0" dirty="0">
                <a:effectLst/>
                <a:latin typeface="-apple-system"/>
              </a:rPr>
              <a:t>Bonus:</a:t>
            </a:r>
            <a:r>
              <a:rPr lang="es-MX" b="0" i="0" dirty="0">
                <a:effectLst/>
                <a:latin typeface="-apple-system"/>
              </a:rPr>
              <a:t> 5 trucos secretos de las animaciones y transiciones</a:t>
            </a:r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268578D6-315D-4F40-9250-B4FCB812C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083" y="323849"/>
            <a:ext cx="1084251" cy="1008353"/>
          </a:xfrm>
          <a:prstGeom prst="rect">
            <a:avLst/>
          </a:prstGeom>
        </p:spPr>
      </p:pic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E01B6483-61C1-4543-9533-57C6DC57FA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318" y="5486371"/>
            <a:ext cx="1047780" cy="104778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5C165FA-E7B3-4A1D-A503-68095C410B1E}"/>
              </a:ext>
            </a:extLst>
          </p:cNvPr>
          <p:cNvSpPr txBox="1"/>
          <p:nvPr/>
        </p:nvSpPr>
        <p:spPr>
          <a:xfrm>
            <a:off x="47671" y="6534151"/>
            <a:ext cx="3495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eltiotech.com/curso-powerpoint-completo/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45FECD-7AD5-4CD3-A26B-98E3CEC9E14A}"/>
              </a:ext>
            </a:extLst>
          </p:cNvPr>
          <p:cNvSpPr txBox="1"/>
          <p:nvPr/>
        </p:nvSpPr>
        <p:spPr>
          <a:xfrm>
            <a:off x="249372" y="323849"/>
            <a:ext cx="244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latin typeface="+mj-lt"/>
              </a:rPr>
              <a:t>Contenido</a:t>
            </a:r>
            <a:endParaRPr lang="es-PE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956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DE3E4AB-24B3-47B8-B7F0-CAD5F4A28BA2}"/>
              </a:ext>
            </a:extLst>
          </p:cNvPr>
          <p:cNvSpPr/>
          <p:nvPr/>
        </p:nvSpPr>
        <p:spPr>
          <a:xfrm>
            <a:off x="0" y="0"/>
            <a:ext cx="3400425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268578D6-315D-4F40-9250-B4FCB812C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083" y="323849"/>
            <a:ext cx="1084251" cy="1008353"/>
          </a:xfrm>
          <a:prstGeom prst="rect">
            <a:avLst/>
          </a:prstGeom>
        </p:spPr>
      </p:pic>
      <p:pic>
        <p:nvPicPr>
          <p:cNvPr id="7" name="Imagen 6" descr="Icono&#10;&#10;Descripción generada automáticamente">
            <a:extLst>
              <a:ext uri="{FF2B5EF4-FFF2-40B4-BE49-F238E27FC236}">
                <a16:creationId xmlns:a16="http://schemas.microsoft.com/office/drawing/2014/main" id="{E01B6483-61C1-4543-9533-57C6DC57FA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318" y="5486371"/>
            <a:ext cx="1047780" cy="104778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5DD5A8F-57E6-44B6-BC48-EA3F0240BB20}"/>
              </a:ext>
            </a:extLst>
          </p:cNvPr>
          <p:cNvSpPr txBox="1"/>
          <p:nvPr/>
        </p:nvSpPr>
        <p:spPr>
          <a:xfrm>
            <a:off x="47671" y="6534151"/>
            <a:ext cx="3495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eltiotech.com/curso-powerpoint-completo/</a:t>
            </a:r>
            <a:endParaRPr lang="es-PE" sz="1200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BF94A6E-1ABF-4189-8DD3-477BD7DA16EF}"/>
              </a:ext>
            </a:extLst>
          </p:cNvPr>
          <p:cNvSpPr txBox="1"/>
          <p:nvPr/>
        </p:nvSpPr>
        <p:spPr>
          <a:xfrm>
            <a:off x="3591018" y="197346"/>
            <a:ext cx="6096000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1" i="0" dirty="0">
                <a:effectLst/>
                <a:latin typeface="Exo" pitchFamily="2" charset="0"/>
              </a:rPr>
              <a:t>Módulo 4: Plantillas y patrones</a:t>
            </a:r>
          </a:p>
          <a:p>
            <a:pPr algn="l">
              <a:buFont typeface="+mj-lt"/>
              <a:buAutoNum type="arabicPeriod" startAt="16"/>
            </a:pPr>
            <a:r>
              <a:rPr lang="es-MX" b="0" i="0" dirty="0">
                <a:effectLst/>
                <a:latin typeface="-apple-system"/>
              </a:rPr>
              <a:t>Qué es y cómo crear una plantilla personalizada</a:t>
            </a:r>
          </a:p>
          <a:p>
            <a:pPr algn="l">
              <a:buFont typeface="+mj-lt"/>
              <a:buAutoNum type="arabicPeriod" startAt="16"/>
            </a:pPr>
            <a:r>
              <a:rPr lang="es-MX" b="0" i="0" dirty="0">
                <a:effectLst/>
                <a:latin typeface="-apple-system"/>
              </a:rPr>
              <a:t>Qué es y cómo usar la vista de Patrón de diapositivas</a:t>
            </a:r>
          </a:p>
          <a:p>
            <a:pPr algn="l">
              <a:buFont typeface="+mj-lt"/>
              <a:buAutoNum type="arabicPeriod" startAt="16"/>
            </a:pPr>
            <a:r>
              <a:rPr lang="es-MX" b="0" i="0" dirty="0">
                <a:effectLst/>
                <a:latin typeface="-apple-system"/>
              </a:rPr>
              <a:t>Edición de plantillas prediseñadas</a:t>
            </a:r>
          </a:p>
          <a:p>
            <a:pPr algn="l">
              <a:buFont typeface="+mj-lt"/>
              <a:buAutoNum type="arabicPeriod" startAt="16"/>
            </a:pPr>
            <a:r>
              <a:rPr lang="es-MX" b="0" i="0" dirty="0">
                <a:effectLst/>
                <a:latin typeface="-apple-system"/>
              </a:rPr>
              <a:t>Incrustar fuentes tipográficas en las plantillas</a:t>
            </a:r>
          </a:p>
          <a:p>
            <a:pPr algn="l">
              <a:buFont typeface="+mj-lt"/>
              <a:buAutoNum type="arabicPeriod" startAt="16"/>
            </a:pPr>
            <a:r>
              <a:rPr lang="es-MX" b="0" i="0" dirty="0">
                <a:effectLst/>
                <a:latin typeface="-apple-system"/>
              </a:rPr>
              <a:t>Proteger y firmar una plantilla</a:t>
            </a:r>
          </a:p>
          <a:p>
            <a:pPr algn="l"/>
            <a:r>
              <a:rPr lang="es-MX" b="1" i="0" dirty="0">
                <a:effectLst/>
                <a:latin typeface="-apple-system"/>
              </a:rPr>
              <a:t>Bonus:</a:t>
            </a:r>
            <a:r>
              <a:rPr lang="es-MX" b="0" i="0" dirty="0">
                <a:effectLst/>
                <a:latin typeface="-apple-system"/>
              </a:rPr>
              <a:t> ¿Hacer o descargar plantillas para mi presentación?</a:t>
            </a:r>
          </a:p>
          <a:p>
            <a:pPr algn="l"/>
            <a:endParaRPr lang="es-MX" b="0" i="0" dirty="0">
              <a:effectLst/>
              <a:latin typeface="-apple-system"/>
            </a:endParaRPr>
          </a:p>
          <a:p>
            <a:pPr algn="l"/>
            <a:r>
              <a:rPr lang="es-MX" b="1" i="0" dirty="0">
                <a:effectLst/>
                <a:latin typeface="Exo" pitchFamily="2" charset="0"/>
              </a:rPr>
              <a:t>Módulo 5: Durante la presentación</a:t>
            </a:r>
          </a:p>
          <a:p>
            <a:pPr algn="l">
              <a:buFont typeface="+mj-lt"/>
              <a:buAutoNum type="arabicPeriod" startAt="21"/>
            </a:pPr>
            <a:r>
              <a:rPr lang="es-MX" b="0" i="0" dirty="0">
                <a:effectLst/>
                <a:latin typeface="-apple-system"/>
              </a:rPr>
              <a:t>Las diferentes vistas de presentación</a:t>
            </a:r>
          </a:p>
          <a:p>
            <a:pPr algn="l">
              <a:buFont typeface="+mj-lt"/>
              <a:buAutoNum type="arabicPeriod" startAt="21"/>
            </a:pPr>
            <a:r>
              <a:rPr lang="es-MX" b="0" i="0" dirty="0">
                <a:effectLst/>
                <a:latin typeface="-apple-system"/>
              </a:rPr>
              <a:t>Crea índices de navegación dinámicas (con botones)</a:t>
            </a:r>
          </a:p>
          <a:p>
            <a:pPr algn="l">
              <a:buFont typeface="+mj-lt"/>
              <a:buAutoNum type="arabicPeriod" startAt="21"/>
            </a:pPr>
            <a:r>
              <a:rPr lang="es-MX" b="0" i="0" dirty="0">
                <a:effectLst/>
                <a:latin typeface="-apple-system"/>
              </a:rPr>
              <a:t>Punteros, lápices y anotaciones</a:t>
            </a:r>
          </a:p>
          <a:p>
            <a:pPr algn="l">
              <a:buFont typeface="+mj-lt"/>
              <a:buAutoNum type="arabicPeriod" startAt="21"/>
            </a:pPr>
            <a:r>
              <a:rPr lang="es-MX" b="0" i="0" dirty="0">
                <a:effectLst/>
                <a:latin typeface="-apple-system"/>
              </a:rPr>
              <a:t>Presentación en línea y subtítulos en tiempo real</a:t>
            </a:r>
          </a:p>
          <a:p>
            <a:pPr algn="l">
              <a:buFont typeface="+mj-lt"/>
              <a:buAutoNum type="arabicPeriod" startAt="21"/>
            </a:pPr>
            <a:r>
              <a:rPr lang="es-MX" b="0" i="0" dirty="0">
                <a:effectLst/>
                <a:latin typeface="-apple-system"/>
              </a:rPr>
              <a:t>Cómo grabar tu presentación</a:t>
            </a:r>
          </a:p>
          <a:p>
            <a:pPr algn="l"/>
            <a:r>
              <a:rPr lang="es-MX" b="1" i="0" dirty="0">
                <a:effectLst/>
                <a:latin typeface="-apple-system"/>
              </a:rPr>
              <a:t>Bonus:</a:t>
            </a:r>
            <a:r>
              <a:rPr lang="es-MX" b="0" i="0" dirty="0">
                <a:effectLst/>
                <a:latin typeface="-apple-system"/>
              </a:rPr>
              <a:t> Cómo controlar tus </a:t>
            </a:r>
            <a:r>
              <a:rPr lang="es-MX" b="0" i="0" dirty="0" err="1">
                <a:effectLst/>
                <a:latin typeface="-apple-system"/>
              </a:rPr>
              <a:t>ppts</a:t>
            </a:r>
            <a:r>
              <a:rPr lang="es-MX" b="0" i="0" dirty="0">
                <a:effectLst/>
                <a:latin typeface="-apple-system"/>
              </a:rPr>
              <a:t> con tu celular: </a:t>
            </a:r>
            <a:r>
              <a:rPr lang="es-MX" b="0" i="0" dirty="0" err="1">
                <a:effectLst/>
                <a:latin typeface="-apple-system"/>
              </a:rPr>
              <a:t>OfficeRemote</a:t>
            </a:r>
            <a:endParaRPr lang="es-MX" b="0" i="0" dirty="0">
              <a:effectLst/>
              <a:latin typeface="-apple-system"/>
            </a:endParaRPr>
          </a:p>
          <a:p>
            <a:pPr algn="l"/>
            <a:endParaRPr lang="es-MX" b="0" i="0" dirty="0">
              <a:effectLst/>
              <a:latin typeface="-apple-system"/>
            </a:endParaRPr>
          </a:p>
          <a:p>
            <a:pPr algn="l"/>
            <a:r>
              <a:rPr lang="es-MX" b="1" i="0" dirty="0">
                <a:effectLst/>
                <a:latin typeface="Exo" pitchFamily="2" charset="0"/>
              </a:rPr>
              <a:t>Módulo 6: Consejos para una buena presentación</a:t>
            </a:r>
          </a:p>
          <a:p>
            <a:pPr algn="l">
              <a:buFont typeface="+mj-lt"/>
              <a:buAutoNum type="arabicPeriod" startAt="26"/>
            </a:pPr>
            <a:r>
              <a:rPr lang="es-MX" b="0" i="0" dirty="0">
                <a:effectLst/>
                <a:latin typeface="-apple-system"/>
              </a:rPr>
              <a:t>Consejos para hablar en público</a:t>
            </a:r>
          </a:p>
          <a:p>
            <a:pPr algn="l">
              <a:buFont typeface="+mj-lt"/>
              <a:buAutoNum type="arabicPeriod" startAt="26"/>
            </a:pPr>
            <a:r>
              <a:rPr lang="es-MX" b="0" i="0" dirty="0">
                <a:effectLst/>
                <a:latin typeface="-apple-system"/>
              </a:rPr>
              <a:t>Tus diapositivas solo son un apoyo</a:t>
            </a:r>
          </a:p>
          <a:p>
            <a:pPr algn="l">
              <a:buFont typeface="+mj-lt"/>
              <a:buAutoNum type="arabicPeriod" startAt="26"/>
            </a:pPr>
            <a:r>
              <a:rPr lang="es-MX" b="0" i="0" dirty="0">
                <a:effectLst/>
                <a:latin typeface="-apple-system"/>
              </a:rPr>
              <a:t>Complementos útiles para PowerPoint</a:t>
            </a:r>
          </a:p>
          <a:p>
            <a:pPr algn="l">
              <a:buFont typeface="+mj-lt"/>
              <a:buAutoNum type="arabicPeriod" startAt="26"/>
            </a:pPr>
            <a:r>
              <a:rPr lang="es-MX" b="0" i="0" dirty="0">
                <a:effectLst/>
                <a:latin typeface="-apple-system"/>
              </a:rPr>
              <a:t>Cómo usar la audiencia a tu favor</a:t>
            </a:r>
          </a:p>
          <a:p>
            <a:pPr algn="l">
              <a:buFont typeface="+mj-lt"/>
              <a:buAutoNum type="arabicPeriod" startAt="26"/>
            </a:pPr>
            <a:r>
              <a:rPr lang="es-MX" b="0" i="0" dirty="0">
                <a:effectLst/>
                <a:latin typeface="-apple-system"/>
              </a:rPr>
              <a:t>Cierre del curso y últimos trucos</a:t>
            </a:r>
          </a:p>
          <a:p>
            <a:pPr algn="l"/>
            <a:r>
              <a:rPr lang="es-MX" b="1" i="0" dirty="0">
                <a:effectLst/>
                <a:latin typeface="-apple-system"/>
              </a:rPr>
              <a:t>Examen:</a:t>
            </a:r>
            <a:r>
              <a:rPr lang="es-MX" b="0" i="0" dirty="0">
                <a:effectLst/>
                <a:latin typeface="-apple-system"/>
              </a:rPr>
              <a:t> Crea unas diapositivas alucinantes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E116990-E3E7-43DE-A039-A0F2CA59E526}"/>
              </a:ext>
            </a:extLst>
          </p:cNvPr>
          <p:cNvSpPr txBox="1"/>
          <p:nvPr/>
        </p:nvSpPr>
        <p:spPr>
          <a:xfrm>
            <a:off x="249372" y="323849"/>
            <a:ext cx="2446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solidFill>
                  <a:schemeClr val="bg1"/>
                </a:solidFill>
                <a:latin typeface="+mj-lt"/>
              </a:rPr>
              <a:t>Contenido</a:t>
            </a:r>
            <a:endParaRPr lang="es-PE" sz="3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02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7AC8119-5BB0-45E4-A0AD-3FB6C1F7669D}"/>
              </a:ext>
            </a:extLst>
          </p:cNvPr>
          <p:cNvSpPr/>
          <p:nvPr/>
        </p:nvSpPr>
        <p:spPr>
          <a:xfrm>
            <a:off x="0" y="5762625"/>
            <a:ext cx="12192000" cy="1095374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70BF5C5-3587-4B9B-A5AD-003DBEDFA0C5}"/>
              </a:ext>
            </a:extLst>
          </p:cNvPr>
          <p:cNvSpPr/>
          <p:nvPr/>
        </p:nvSpPr>
        <p:spPr>
          <a:xfrm>
            <a:off x="1055539" y="2486022"/>
            <a:ext cx="2983061" cy="1609727"/>
          </a:xfrm>
          <a:prstGeom prst="roundRect">
            <a:avLst>
              <a:gd name="adj" fmla="val 4779"/>
            </a:avLst>
          </a:prstGeom>
          <a:solidFill>
            <a:schemeClr val="bg1"/>
          </a:solidFill>
          <a:ln w="38100">
            <a:solidFill>
              <a:srgbClr val="D35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+mj-lt"/>
              </a:rPr>
              <a:t>CLASE EN VÍDEO</a:t>
            </a:r>
            <a:endParaRPr lang="es-P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EBC0AAD-4238-4E9A-8070-D310C779B405}"/>
              </a:ext>
            </a:extLst>
          </p:cNvPr>
          <p:cNvSpPr/>
          <p:nvPr/>
        </p:nvSpPr>
        <p:spPr>
          <a:xfrm>
            <a:off x="4575894" y="2486020"/>
            <a:ext cx="2983061" cy="1609727"/>
          </a:xfrm>
          <a:prstGeom prst="roundRect">
            <a:avLst>
              <a:gd name="adj" fmla="val 4779"/>
            </a:avLst>
          </a:prstGeom>
          <a:solidFill>
            <a:schemeClr val="bg1"/>
          </a:solidFill>
          <a:ln w="38100">
            <a:solidFill>
              <a:srgbClr val="D35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+mj-lt"/>
              </a:rPr>
              <a:t>ARTÍCULO WEB</a:t>
            </a:r>
            <a:endParaRPr lang="es-PE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FDBABEB-6A77-44D8-BD9B-0AE15CE4C9C4}"/>
              </a:ext>
            </a:extLst>
          </p:cNvPr>
          <p:cNvSpPr/>
          <p:nvPr/>
        </p:nvSpPr>
        <p:spPr>
          <a:xfrm>
            <a:off x="8096250" y="2486019"/>
            <a:ext cx="2983061" cy="1609727"/>
          </a:xfrm>
          <a:prstGeom prst="roundRect">
            <a:avLst>
              <a:gd name="adj" fmla="val 4779"/>
            </a:avLst>
          </a:prstGeom>
          <a:solidFill>
            <a:schemeClr val="bg1"/>
          </a:solidFill>
          <a:ln w="38100">
            <a:solidFill>
              <a:srgbClr val="D35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+mj-lt"/>
              </a:rPr>
              <a:t>ARCHIVO DESCARGABLE</a:t>
            </a:r>
            <a:endParaRPr lang="es-PE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7" name="Gráfico 6" descr="Descargar con relleno sólido">
            <a:extLst>
              <a:ext uri="{FF2B5EF4-FFF2-40B4-BE49-F238E27FC236}">
                <a16:creationId xmlns:a16="http://schemas.microsoft.com/office/drawing/2014/main" id="{807A96B1-7F25-40C7-BBF4-CDA7FE2662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10983" y="1885949"/>
            <a:ext cx="619123" cy="619123"/>
          </a:xfrm>
          <a:prstGeom prst="rect">
            <a:avLst/>
          </a:prstGeom>
        </p:spPr>
      </p:pic>
      <p:pic>
        <p:nvPicPr>
          <p:cNvPr id="9" name="Gráfico 8" descr="Internet con relleno sólido">
            <a:extLst>
              <a:ext uri="{FF2B5EF4-FFF2-40B4-BE49-F238E27FC236}">
                <a16:creationId xmlns:a16="http://schemas.microsoft.com/office/drawing/2014/main" id="{65672F38-6B32-4D30-8003-833B4FD40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90628" y="1885949"/>
            <a:ext cx="619123" cy="619123"/>
          </a:xfrm>
          <a:prstGeom prst="rect">
            <a:avLst/>
          </a:prstGeom>
        </p:spPr>
      </p:pic>
      <p:pic>
        <p:nvPicPr>
          <p:cNvPr id="11" name="Gráfico 10" descr="Presentación con elemento multimedia con relleno sólido">
            <a:extLst>
              <a:ext uri="{FF2B5EF4-FFF2-40B4-BE49-F238E27FC236}">
                <a16:creationId xmlns:a16="http://schemas.microsoft.com/office/drawing/2014/main" id="{5C3AD81E-0393-4D1E-904F-A85D1E988F1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13557" y="1885949"/>
            <a:ext cx="619123" cy="619123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4294F441-274F-4052-9FB3-1260C2DAE4CE}"/>
              </a:ext>
            </a:extLst>
          </p:cNvPr>
          <p:cNvSpPr txBox="1"/>
          <p:nvPr/>
        </p:nvSpPr>
        <p:spPr>
          <a:xfrm>
            <a:off x="3233521" y="4886322"/>
            <a:ext cx="5667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highlight>
                  <a:srgbClr val="FFFF00"/>
                </a:highlight>
              </a:rPr>
              <a:t>www.eltiotech.com</a:t>
            </a:r>
            <a:endParaRPr lang="es-PE" sz="32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0555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03F7FD0B-1B12-4B91-A4FD-27C27F3DF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821" y="480863"/>
            <a:ext cx="2410742" cy="224199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79676C59-3017-4A5E-9972-C8E238926BF2}"/>
              </a:ext>
            </a:extLst>
          </p:cNvPr>
          <p:cNvSpPr/>
          <p:nvPr/>
        </p:nvSpPr>
        <p:spPr>
          <a:xfrm>
            <a:off x="0" y="0"/>
            <a:ext cx="3400425" cy="6858000"/>
          </a:xfrm>
          <a:prstGeom prst="rect">
            <a:avLst/>
          </a:prstGeom>
          <a:solidFill>
            <a:srgbClr val="D3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EE44D08D-A982-4436-B8D6-074DB53D52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518" y="5946868"/>
            <a:ext cx="634907" cy="63490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E5101DB-FC3C-40FE-A3D7-480A12EBF70A}"/>
              </a:ext>
            </a:extLst>
          </p:cNvPr>
          <p:cNvSpPr txBox="1"/>
          <p:nvPr/>
        </p:nvSpPr>
        <p:spPr>
          <a:xfrm>
            <a:off x="3783008" y="4135148"/>
            <a:ext cx="768196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800" b="0" i="0" dirty="0">
                <a:effectLst/>
              </a:rPr>
              <a:t>Cualquier versión de Microsoft Office</a:t>
            </a:r>
            <a:br>
              <a:rPr lang="es-MX" sz="2800" b="0" i="0" dirty="0">
                <a:effectLst/>
              </a:rPr>
            </a:br>
            <a:r>
              <a:rPr lang="es-MX" dirty="0"/>
              <a:t>(Con la recomendación de actualizar a la versión 2016 en adelante).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800" b="0" i="0" dirty="0">
                <a:effectLst/>
              </a:rPr>
              <a:t>Computadora con Windows o MAC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2800" dirty="0"/>
              <a:t>¡Muchas ganas de completar el curso!</a:t>
            </a:r>
            <a:endParaRPr lang="es-MX" sz="2800" b="0" i="0" dirty="0">
              <a:effectLst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A8D643F-BFA2-45F0-83CF-979FFAACD4B0}"/>
              </a:ext>
            </a:extLst>
          </p:cNvPr>
          <p:cNvSpPr txBox="1"/>
          <p:nvPr/>
        </p:nvSpPr>
        <p:spPr>
          <a:xfrm>
            <a:off x="1148526" y="1112303"/>
            <a:ext cx="7271527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¿Qué necesito para llevar el curso?</a:t>
            </a:r>
            <a:endParaRPr lang="es-PE" sz="4800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075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theme/theme1.xml><?xml version="1.0" encoding="utf-8"?>
<a:theme xmlns:a="http://schemas.openxmlformats.org/drawingml/2006/main" name="Tema de Office">
  <a:themeElements>
    <a:clrScheme name="Tema Diego">
      <a:dk1>
        <a:srgbClr val="070E25"/>
      </a:dk1>
      <a:lt1>
        <a:sysClr val="window" lastClr="FFFFFF"/>
      </a:lt1>
      <a:dk2>
        <a:srgbClr val="22253D"/>
      </a:dk2>
      <a:lt2>
        <a:srgbClr val="F6F7F9"/>
      </a:lt2>
      <a:accent1>
        <a:srgbClr val="8052FF"/>
      </a:accent1>
      <a:accent2>
        <a:srgbClr val="FC448A"/>
      </a:accent2>
      <a:accent3>
        <a:srgbClr val="3FCEFF"/>
      </a:accent3>
      <a:accent4>
        <a:srgbClr val="FFC000"/>
      </a:accent4>
      <a:accent5>
        <a:srgbClr val="0BD5C2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2">
      <a:majorFont>
        <a:latin typeface="Exo"/>
        <a:ea typeface=""/>
        <a:cs typeface=""/>
      </a:majorFont>
      <a:minorFont>
        <a:latin typeface="Cab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379</Words>
  <Application>Microsoft Office PowerPoint</Application>
  <PresentationFormat>Panorámica</PresentationFormat>
  <Paragraphs>61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arial</vt:lpstr>
      <vt:lpstr>Cabin</vt:lpstr>
      <vt:lpstr>Calibri</vt:lpstr>
      <vt:lpstr>Exo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Cárdenas Dev</dc:creator>
  <cp:lastModifiedBy>Diego Cárdenas Dev</cp:lastModifiedBy>
  <cp:revision>16</cp:revision>
  <dcterms:created xsi:type="dcterms:W3CDTF">2021-06-09T15:39:49Z</dcterms:created>
  <dcterms:modified xsi:type="dcterms:W3CDTF">2021-06-10T05:54:05Z</dcterms:modified>
</cp:coreProperties>
</file>