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AB560F-F54E-4626-A53A-71E2CB91E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E0FC88-7A14-42F5-B0E0-2019CFF60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4C470A-CEB0-44EC-ACE2-A7DBB90B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C724-C59F-46DE-AF5F-6083E9D7142A}" type="datetimeFigureOut">
              <a:rPr lang="es-PE" smtClean="0"/>
              <a:t>30/08/2020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980CA8-2517-4ED3-BEA4-ADB61D8AE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412C51-2AA4-49BC-B497-C43544CE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0A02-E1ED-43C5-BD5D-2425CCCE88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1907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0289F-AAD3-4A60-8764-F6BD45B6C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052536-21E6-4D98-B5A9-DDA48A74F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176294-755D-488E-A5F2-04E82F48E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C724-C59F-46DE-AF5F-6083E9D7142A}" type="datetimeFigureOut">
              <a:rPr lang="es-PE" smtClean="0"/>
              <a:t>30/08/2020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86EBE2-0B3C-45EF-A614-EBAEA804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8BE70A-9EEF-4536-92BB-C81AB7A37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0A02-E1ED-43C5-BD5D-2425CCCE88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540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27C5858-CEF1-4B57-BD0C-50EBE1082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7E2C4D-B145-4F24-BB94-AB148316B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B4F8F4-1906-48F6-A601-9F053F987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C724-C59F-46DE-AF5F-6083E9D7142A}" type="datetimeFigureOut">
              <a:rPr lang="es-PE" smtClean="0"/>
              <a:t>30/08/2020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09165A-1B61-4B3E-B576-85C115344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868320-D1BE-4EA8-AE48-57BB6AEAD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0A02-E1ED-43C5-BD5D-2425CCCE88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5118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52F05-AC4F-4EA6-89D6-BDD6016F2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4E3492-45D5-4818-A1CA-D9D17C276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CF6687-735B-4514-ABD5-68DEE50EF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C724-C59F-46DE-AF5F-6083E9D7142A}" type="datetimeFigureOut">
              <a:rPr lang="es-PE" smtClean="0"/>
              <a:t>30/08/2020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6BA608-F9E6-40EC-8962-ACCE58A8A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481556-19B6-4065-91BB-A2B5397F0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0A02-E1ED-43C5-BD5D-2425CCCE88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8110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2EEDA6-B041-4998-B344-ABDE14AC7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6CE8D5-6E28-4865-8905-541E0E189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32B2ED-E413-44D9-825E-274635A65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C724-C59F-46DE-AF5F-6083E9D7142A}" type="datetimeFigureOut">
              <a:rPr lang="es-PE" smtClean="0"/>
              <a:t>30/08/2020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234E30-8482-41F4-8125-2A75C8A16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E3E2E3-804B-4956-9F48-3AE0FB450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0A02-E1ED-43C5-BD5D-2425CCCE88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8274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FE986-6496-4061-B4D7-EB3B95387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14F5FC-05D1-4B86-9EE1-14C0339EF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03541E-7392-45D7-9069-820EFA2EB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FA08D6-51BD-48AF-80D5-D4A5698B0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C724-C59F-46DE-AF5F-6083E9D7142A}" type="datetimeFigureOut">
              <a:rPr lang="es-PE" smtClean="0"/>
              <a:t>30/08/2020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4FF397-D73F-406C-9AB0-7F0C8CAF5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10C35D-A177-4E4E-AF7C-78BEC582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0A02-E1ED-43C5-BD5D-2425CCCE88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889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7F4DE8-4B6E-475B-BAFF-CD9F51C33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597B23-DE61-42B3-9479-3E2E9BF74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1D95FD-1C6A-4334-826F-2BF185639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4154E8-F800-49DB-9615-E846E3F7F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05B956-CA00-4AE5-9DB8-E0A393BBA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68A6615-1CC0-4AEC-A35F-7D045FE34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C724-C59F-46DE-AF5F-6083E9D7142A}" type="datetimeFigureOut">
              <a:rPr lang="es-PE" smtClean="0"/>
              <a:t>30/08/2020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ED54CF0-767E-41F2-A5ED-121CDF6BB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93B4DEA-EE59-4DF4-8F0A-62210E98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0A02-E1ED-43C5-BD5D-2425CCCE88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4680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082E0-CF2B-45AD-B072-D590DAAD0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D306E60-97A6-423E-B472-CD38EA8EA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C724-C59F-46DE-AF5F-6083E9D7142A}" type="datetimeFigureOut">
              <a:rPr lang="es-PE" smtClean="0"/>
              <a:t>30/08/2020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269BAE8-54E3-48CC-8BB8-58F2EDC72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C6F779-02D1-4EA6-844E-3FBC98522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0A02-E1ED-43C5-BD5D-2425CCCE88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7771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32B58D1-F3DC-4710-ABF8-DCD2BA4A2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C724-C59F-46DE-AF5F-6083E9D7142A}" type="datetimeFigureOut">
              <a:rPr lang="es-PE" smtClean="0"/>
              <a:t>30/08/2020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988EA6C-A0AF-4F0C-A60F-A024EB4B3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970E0E-5D02-4A0F-BBBC-13F5C819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0A02-E1ED-43C5-BD5D-2425CCCE88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5527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56C9B-53D9-4337-B35C-5A4F1EAC7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B65F6D-243C-45E0-8B5A-D844B2B72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5C7324-86C0-4C6F-A5F2-B8EDF842C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1AB2E8-1809-4F91-9AF7-B29BC2AAF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C724-C59F-46DE-AF5F-6083E9D7142A}" type="datetimeFigureOut">
              <a:rPr lang="es-PE" smtClean="0"/>
              <a:t>30/08/2020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8D45FC-CA22-45F0-99DB-EA94E80AE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DDADBF-9AA5-4648-BD72-EA5E7BB6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0A02-E1ED-43C5-BD5D-2425CCCE88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6723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353D7-5057-42CF-B01B-6EB0F99B1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902460-CBC5-4756-AC9C-9FDB7FB304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3980AF-9FD8-465A-A97B-9C73CA73B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4ED9B7-184C-4B02-B784-C159DEE3F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C724-C59F-46DE-AF5F-6083E9D7142A}" type="datetimeFigureOut">
              <a:rPr lang="es-PE" smtClean="0"/>
              <a:t>30/08/2020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9FF423-A4E6-4D95-9CFF-3FA79C4FF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3549BC-F7A3-4EF9-AD0D-E45A4E35E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0A02-E1ED-43C5-BD5D-2425CCCE88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2972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30119F-74D6-49BB-A0B6-7143E4604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7ECEC7-4B54-4138-BA22-7C670E276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940F96-E144-4FA8-A06A-C103B1A47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6C724-C59F-46DE-AF5F-6083E9D7142A}" type="datetimeFigureOut">
              <a:rPr lang="es-PE" smtClean="0"/>
              <a:t>30/08/2020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7444AC-F6F3-40E7-804D-CB0CC313D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BA8505-E541-456F-83DA-7E3384916A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40A02-E1ED-43C5-BD5D-2425CCCE88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6195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rculo: vacío 3">
            <a:extLst>
              <a:ext uri="{FF2B5EF4-FFF2-40B4-BE49-F238E27FC236}">
                <a16:creationId xmlns:a16="http://schemas.microsoft.com/office/drawing/2014/main" id="{59DFD3E1-51B7-4A89-B6EF-19F52C74BEF4}"/>
              </a:ext>
            </a:extLst>
          </p:cNvPr>
          <p:cNvSpPr/>
          <p:nvPr/>
        </p:nvSpPr>
        <p:spPr>
          <a:xfrm>
            <a:off x="3087147" y="203432"/>
            <a:ext cx="6451135" cy="6451135"/>
          </a:xfrm>
          <a:prstGeom prst="donut">
            <a:avLst>
              <a:gd name="adj" fmla="val 17457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567A0E9-EC7D-40A1-B94C-10B2F65EEB6C}"/>
              </a:ext>
            </a:extLst>
          </p:cNvPr>
          <p:cNvSpPr txBox="1"/>
          <p:nvPr/>
        </p:nvSpPr>
        <p:spPr>
          <a:xfrm>
            <a:off x="3649211" y="846447"/>
            <a:ext cx="5368953" cy="5368953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s-MX" sz="5400" b="1" dirty="0"/>
              <a:t>TEXTO DE PRUEBA PARA CÍRCULO EN </a:t>
            </a:r>
            <a:endParaRPr lang="es-PE" sz="5400" b="1" dirty="0"/>
          </a:p>
        </p:txBody>
      </p:sp>
    </p:spTree>
    <p:extLst>
      <p:ext uri="{BB962C8B-B14F-4D97-AF65-F5344CB8AC3E}">
        <p14:creationId xmlns:p14="http://schemas.microsoft.com/office/powerpoint/2010/main" val="34043178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Miguel Vela Vela</dc:creator>
  <cp:lastModifiedBy>Luis Miguel Vela Vela</cp:lastModifiedBy>
  <cp:revision>2</cp:revision>
  <dcterms:created xsi:type="dcterms:W3CDTF">2020-08-31T01:43:48Z</dcterms:created>
  <dcterms:modified xsi:type="dcterms:W3CDTF">2020-08-31T02:26:29Z</dcterms:modified>
</cp:coreProperties>
</file>